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CHÚA SAI </a:t>
            </a:r>
            <a:r>
              <a:rPr lang="vi-VN" sz="3600" b="1">
                <a:solidFill>
                  <a:schemeClr val="bg1"/>
                </a:solidFill>
                <a:latin typeface="Times New Roman" pitchFamily="18" charset="0"/>
                <a:cs typeface="Times New Roman" pitchFamily="18" charset="0"/>
              </a:rPr>
              <a:t>TÔI </a:t>
            </a:r>
            <a:r>
              <a:rPr lang="vi-VN" sz="3600" b="1" smtClean="0">
                <a:solidFill>
                  <a:schemeClr val="bg1"/>
                </a:solidFill>
                <a:latin typeface="Times New Roman" pitchFamily="18" charset="0"/>
                <a:cs typeface="Times New Roman" pitchFamily="18" charset="0"/>
              </a:rPr>
              <a:t>ĐI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Ngọc </a:t>
            </a:r>
            <a:r>
              <a:rPr lang="vi-VN" sz="3600" b="1">
                <a:solidFill>
                  <a:schemeClr val="bg1"/>
                </a:solidFill>
                <a:latin typeface="Times New Roman" pitchFamily="18" charset="0"/>
                <a:cs typeface="Times New Roman" pitchFamily="18" charset="0"/>
              </a:rPr>
              <a:t>Linh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Chúa sai tôi đi loan báo tin vui cho đời. Chúa sai tôi đi làm chứng nhân Nước Trời. Nên men giữa muôn người cho khắp nơi yêu thương đầy vơi. Chúa sai tôi đi làm chứng nhân Nước Trời.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Chúa sai tôi đi làm sứ ngôn cho Nước Trời. Chúa sai tôi đi theo bước chân của Ngài. Đi gieo rắc Tin Mừng mang ủi an cho người sầu thương. Chúa sai tôi đi làm nỗi vui cho đời.</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a:t>
            </a:r>
            <a:r>
              <a:rPr lang="vi-VN" sz="4800" b="1">
                <a:solidFill>
                  <a:schemeClr val="bg1"/>
                </a:solidFill>
                <a:latin typeface="Times New Roman" pitchFamily="18" charset="0"/>
                <a:cs typeface="Times New Roman" pitchFamily="18" charset="0"/>
              </a:rPr>
              <a:t>/ Chúa sai tôi đi làm đuốc thiêng soi đêm trường. Chúa sai tôi đi về khắp trên nẻo đường đem ánh sáng Phúc âm đưa lối cho muôn người tìm theo. Chúa sai tôi đi từng phút giây </a:t>
            </a:r>
            <a:r>
              <a:rPr lang="vi-VN" sz="4800" b="1">
                <a:solidFill>
                  <a:schemeClr val="bg1"/>
                </a:solidFill>
                <a:latin typeface="Times New Roman" pitchFamily="18" charset="0"/>
                <a:cs typeface="Times New Roman" pitchFamily="18" charset="0"/>
              </a:rPr>
              <a:t>không </a:t>
            </a:r>
            <a:r>
              <a:rPr lang="vi-VN" sz="4800" b="1" smtClean="0">
                <a:solidFill>
                  <a:schemeClr val="bg1"/>
                </a:solidFill>
                <a:latin typeface="Times New Roman" pitchFamily="18" charset="0"/>
                <a:cs typeface="Times New Roman" pitchFamily="18" charset="0"/>
              </a:rPr>
              <a:t>ngừng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3220</TotalTime>
  <Words>145</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SAI TÔI ĐI  Ngọc Linh</vt:lpstr>
      <vt:lpstr>1/. Chúa sai tôi đi loan báo tin vui cho đời. Chúa sai tôi đi làm chứng nhân Nước Trời. Nên men giữa muôn người cho khắp nơi yêu thương đầy vơi. Chúa sai tôi đi làm chứng nhân Nước Trời.</vt:lpstr>
      <vt:lpstr>2/. Chúa sai tôi đi làm sứ ngôn cho Nước Trời. Chúa sai tôi đi theo bước chân của Ngài. Đi gieo rắc Tin Mừng mang ủi an cho người sầu thương. Chúa sai tôi đi làm nỗi vui cho đời.</vt:lpstr>
      <vt:lpstr>3/ Chúa sai tôi đi làm đuốc thiêng soi đêm trường. Chúa sai tôi đi về khắp trên nẻo đường đem ánh sáng Phúc âm đưa lối cho muôn người tìm theo. Chúa sai tôi đi từng phút giây không ngừng.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1199</cp:revision>
  <dcterms:created xsi:type="dcterms:W3CDTF">2021-12-01T03:00:51Z</dcterms:created>
  <dcterms:modified xsi:type="dcterms:W3CDTF">2021-12-18T00:42:13Z</dcterms:modified>
</cp:coreProperties>
</file>