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9" r:id="rId5"/>
    <p:sldId id="261" r:id="rId6"/>
    <p:sldId id="262" r:id="rId7"/>
    <p:sldId id="264" r:id="rId8"/>
    <p:sldId id="265" r:id="rId9"/>
    <p:sldId id="263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SẼ NGỰ ĐẾN</a:t>
            </a:r>
            <a:b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Nguyễn Duy 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Trong đêm tối trần đời mặt trời sáng ngời. Để cứu rỗi dân Người Chúa sẽ ngự đến. Vui cho những người nghèo hôm nay thấy Người.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Nào hãy mau dọn đường, dọn đường cho Chúa đến. Nào hãy mau dọn đường mừng Chúa thăm dân Người. 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Reo vang hỡi người Tin Mừng của Chúa Trời. Để cứu rỗi dân Người Chúa sẽ ngự đến. Nghe như tiếng gọi mời loan đi khắp nơi.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Trông xem khắp hoàn cầu tươi vui thắm mầu. Để cứu rỗi dân Người Chúa sẽ ngự đến. An vui đến cuộc đời mau mau đáp lời.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125</Words>
  <Application>Microsoft Office PowerPoint</Application>
  <PresentationFormat>On-screen Show (16:9)</PresentationFormat>
  <Paragraphs>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CHÚA SẼ NGỰ ĐẾN Lm. Nguyễn Duy </vt:lpstr>
      <vt:lpstr>1. Trong đêm tối trần đời mặt trời sáng ngời. Để cứu rỗi dân Người Chúa sẽ ngự đến. Vui cho những người nghèo hôm nay thấy Người. </vt:lpstr>
      <vt:lpstr>ĐK. Nào hãy mau dọn đường, dọn đường cho Chúa đến. Nào hãy mau dọn đường mừng Chúa thăm dân Người. </vt:lpstr>
      <vt:lpstr>2. Reo vang hỡi người Tin Mừng của Chúa Trời. Để cứu rỗi dân Người Chúa sẽ ngự đến. Nghe như tiếng gọi mời loan đi khắp nơi. </vt:lpstr>
      <vt:lpstr>3. Trông xem khắp hoàn cầu tươi vui thắm mầu. Để cứu rỗi dân Người Chúa sẽ ngự đến. An vui đến cuộc đời mau mau đáp lời.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32</cp:revision>
  <dcterms:created xsi:type="dcterms:W3CDTF">2021-11-30T02:00:37Z</dcterms:created>
  <dcterms:modified xsi:type="dcterms:W3CDTF">2021-11-30T03:14:27Z</dcterms:modified>
</cp:coreProperties>
</file>