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CHÚA SẼ ĐẾN CỨU ĐỘ</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Sr </a:t>
            </a:r>
            <a:r>
              <a:rPr lang="vi-VN" sz="4800" b="1">
                <a:solidFill>
                  <a:schemeClr val="bg1"/>
                </a:solidFill>
                <a:latin typeface="Times New Roman" pitchFamily="18" charset="0"/>
                <a:cs typeface="Times New Roman" pitchFamily="18" charset="0"/>
              </a:rPr>
              <a:t>Trầm Hương</a:t>
            </a:r>
            <a:endParaRPr lang="en-US" sz="1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Đây Chúa sẽ đến cứu độ muôn dân. Này dân Si-on, Đức Chúa đến với dân Người.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Khi ngươi kêu cầu, Người sẽ giáng phúc thi ân. Khi ngươi lưỡng lự, Người sẽ soi đường chỉ lối. Vì Đức Chúa sẽ đứng lên, chờ nói tiếng thứ tha với dân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Khi ngươi gieo hạt, Người tưới xuống những cơn mưa. Cho ngươi lương thực, cùng với hoa mầu ruộng đất. Vì Đức Chúa sẽ đứng lên, chờ nói tiếng thứ tha với dân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Reo vui lên nào, lòng Chúa rất đỗi bao dung. Reo vui lên nào, cùng bước nhanh về Nhà Chúa. Vì Đức Chúa sẽ đứng lên, chờ nói tiếng thứ tha với dân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153</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SẼ ĐẾN CỨU ĐỘ Sr Trầm Hương</vt:lpstr>
      <vt:lpstr>ĐK. Đây Chúa sẽ đến cứu độ muôn dân. Này dân Si-on, Đức Chúa đến với dân Người.</vt:lpstr>
      <vt:lpstr>1. Khi ngươi kêu cầu, Người sẽ giáng phúc thi ân. Khi ngươi lưỡng lự, Người sẽ soi đường chỉ lối. Vì Đức Chúa sẽ đứng lên, chờ nói tiếng thứ tha với dân Người.</vt:lpstr>
      <vt:lpstr>2. Khi ngươi gieo hạt, Người tưới xuống những cơn mưa. Cho ngươi lương thực, cùng với hoa mầu ruộng đất. Vì Đức Chúa sẽ đứng lên, chờ nói tiếng thứ tha với dân Người.</vt:lpstr>
      <vt:lpstr>3. Reo vui lên nào, lòng Chúa rất đỗi bao dung. Reo vui lên nào, cùng bước nhanh về Nhà Chúa. Vì Đức Chúa sẽ đứng lên, chờ nói tiếng thứ tha với dân Người.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cp:revision>
  <dcterms:created xsi:type="dcterms:W3CDTF">2021-12-01T03:00:51Z</dcterms:created>
  <dcterms:modified xsi:type="dcterms:W3CDTF">2021-12-01T21:48:24Z</dcterms:modified>
</cp:coreProperties>
</file>