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6600" b="1">
                <a:solidFill>
                  <a:schemeClr val="bg1"/>
                </a:solidFill>
                <a:latin typeface="Times New Roman" pitchFamily="18" charset="0"/>
                <a:cs typeface="Times New Roman" pitchFamily="18" charset="0"/>
              </a:rPr>
              <a:t>CHÚA </a:t>
            </a:r>
            <a:r>
              <a:rPr lang="vi-VN" sz="6600" b="1">
                <a:solidFill>
                  <a:schemeClr val="bg1"/>
                </a:solidFill>
                <a:latin typeface="Times New Roman" pitchFamily="18" charset="0"/>
                <a:cs typeface="Times New Roman" pitchFamily="18" charset="0"/>
              </a:rPr>
              <a:t>SẼ </a:t>
            </a:r>
            <a:r>
              <a:rPr lang="vi-VN" sz="6600" b="1" smtClean="0">
                <a:solidFill>
                  <a:schemeClr val="bg1"/>
                </a:solidFill>
                <a:latin typeface="Times New Roman" pitchFamily="18" charset="0"/>
                <a:cs typeface="Times New Roman" pitchFamily="18" charset="0"/>
              </a:rPr>
              <a:t>ĐẾN</a:t>
            </a:r>
            <a:r>
              <a:rPr lang="vi-VN" sz="6600" b="1">
                <a:solidFill>
                  <a:schemeClr val="bg1"/>
                </a:solidFill>
                <a:latin typeface="Times New Roman" pitchFamily="18" charset="0"/>
                <a:cs typeface="Times New Roman" pitchFamily="18" charset="0"/>
              </a:rPr>
              <a:t/>
            </a:r>
            <a:br>
              <a:rPr lang="vi-VN" sz="6600" b="1">
                <a:solidFill>
                  <a:schemeClr val="bg1"/>
                </a:solidFill>
                <a:latin typeface="Times New Roman" pitchFamily="18" charset="0"/>
                <a:cs typeface="Times New Roman" pitchFamily="18" charset="0"/>
              </a:rPr>
            </a:br>
            <a:r>
              <a:rPr lang="vi-VN" sz="6600" b="1">
                <a:solidFill>
                  <a:schemeClr val="bg1"/>
                </a:solidFill>
                <a:latin typeface="Times New Roman" pitchFamily="18" charset="0"/>
                <a:cs typeface="Times New Roman" pitchFamily="18" charset="0"/>
              </a:rPr>
              <a:t>Lm. Dao Kim</a:t>
            </a:r>
            <a:endParaRPr lang="en-US" sz="9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Chúa sẽ đến trong ánh quang huy hoàng, tuôn hồng ân cho những người công chính, biết xứng đáng mong lãnh nhận ơn lành và vun xới mảnh tâm hồn chờ mong.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1.Này đây thân phận con hèn yếu Chúa ơi! Đâu xứng đáng đến lãnh nhận ơn trời. Vì tội lỗi đã làm con chới với. Nguyện xin Chúa giúp con nhận hồng </a:t>
            </a:r>
            <a:r>
              <a:rPr lang="vi-VN" sz="5400" b="1">
                <a:solidFill>
                  <a:schemeClr val="bg1"/>
                </a:solidFill>
                <a:latin typeface="Times New Roman" pitchFamily="18" charset="0"/>
                <a:cs typeface="Times New Roman" pitchFamily="18" charset="0"/>
              </a:rPr>
              <a:t>ân</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2.Vì con đã hoài thai từ chốn tối tăm, trong khóc lóc biết lấy chi đón chờ, ngày Chúa đến tỏa ngàn muôn tia sáng. Nguyện Chúa giúp ban ơn thiêng phù trợ.</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3.Giờ đây con cậy trông lòng Chúa nhân từ. Xin Chúa hãy tẩy sạch mọi lỗi lầm. Để xứng đáng đón nhận mưa ân phúc, ơn cứu rỗi phá tan đi tiền khiêm.</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72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151</Words>
  <Application>Microsoft Office PowerPoint</Application>
  <PresentationFormat>On-screen Show (16:9)</PresentationFormat>
  <Paragraphs>5</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SẼ ĐẾN Lm. Dao Kim</vt:lpstr>
      <vt:lpstr>ĐK: Chúa sẽ đến trong ánh quang huy hoàng, tuôn hồng ân cho những người công chính, biết xứng đáng mong lãnh nhận ơn lành và vun xới mảnh tâm hồn chờ mong.</vt:lpstr>
      <vt:lpstr>1.Này đây thân phận con hèn yếu Chúa ơi! Đâu xứng đáng đến lãnh nhận ơn trời. Vì tội lỗi đã làm con chới với. Nguyện xin Chúa giúp con nhận hồng ân.</vt:lpstr>
      <vt:lpstr>2.Vì con đã hoài thai từ chốn tối tăm, trong khóc lóc biết lấy chi đón chờ, ngày Chúa đến tỏa ngàn muôn tia sáng. Nguyện Chúa giúp ban ơn thiêng phù trợ.</vt:lpstr>
      <vt:lpstr>3.Giờ đây con cậy trông lòng Chúa nhân từ. Xin Chúa hãy tẩy sạch mọi lỗi lầm. Để xứng đáng đón nhận mưa ân phúc, ơn cứu rỗi phá tan đi tiền khiêm.</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61</cp:revision>
  <dcterms:created xsi:type="dcterms:W3CDTF">2021-12-01T03:00:51Z</dcterms:created>
  <dcterms:modified xsi:type="dcterms:W3CDTF">2021-12-01T07:53:03Z</dcterms:modified>
</cp:coreProperties>
</file>