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CHÚA </a:t>
            </a:r>
            <a:r>
              <a:rPr lang="vi-VN" b="1">
                <a:solidFill>
                  <a:schemeClr val="bg1"/>
                </a:solidFill>
                <a:latin typeface="Times New Roman" pitchFamily="18" charset="0"/>
                <a:cs typeface="Times New Roman" pitchFamily="18" charset="0"/>
              </a:rPr>
              <a:t>SẼ </a:t>
            </a:r>
            <a:r>
              <a:rPr lang="vi-VN" b="1" smtClean="0">
                <a:solidFill>
                  <a:schemeClr val="bg1"/>
                </a:solidFill>
                <a:latin typeface="Times New Roman" pitchFamily="18" charset="0"/>
                <a:cs typeface="Times New Roman" pitchFamily="18" charset="0"/>
              </a:rPr>
              <a:t>ĐẾN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Trầm </a:t>
            </a:r>
            <a:r>
              <a:rPr lang="vi-VN" b="1">
                <a:solidFill>
                  <a:schemeClr val="bg1"/>
                </a:solidFill>
                <a:latin typeface="Times New Roman" pitchFamily="18" charset="0"/>
                <a:cs typeface="Times New Roman" pitchFamily="18" charset="0"/>
              </a:rPr>
              <a:t>Thiên </a:t>
            </a:r>
            <a:r>
              <a:rPr lang="vi-VN" b="1" smtClean="0">
                <a:solidFill>
                  <a:schemeClr val="bg1"/>
                </a:solidFill>
                <a:latin typeface="Times New Roman" pitchFamily="18" charset="0"/>
                <a:cs typeface="Times New Roman" pitchFamily="18" charset="0"/>
              </a:rPr>
              <a:t>Thu</a:t>
            </a:r>
            <a:r>
              <a:rPr lang="en-US" b="1" smtClean="0">
                <a:solidFill>
                  <a:schemeClr val="bg1"/>
                </a:solidFill>
                <a:latin typeface="Times New Roman" pitchFamily="18" charset="0"/>
                <a:cs typeface="Times New Roman" pitchFamily="18" charset="0"/>
              </a:rPr>
              <a:t/>
            </a:r>
            <a:br>
              <a:rPr lang="en-US" b="1" smtClean="0">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Nhập lễ Vọng Giáng Sinh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Hôm </a:t>
            </a:r>
            <a:r>
              <a:rPr lang="vi-VN" b="1">
                <a:solidFill>
                  <a:schemeClr val="bg1"/>
                </a:solidFill>
                <a:latin typeface="Times New Roman" pitchFamily="18" charset="0"/>
                <a:cs typeface="Times New Roman" pitchFamily="18" charset="0"/>
              </a:rPr>
              <a:t>nay anh em sẽ thấy Chúa đến và Người sẽ cứu độ chúng ta. Rạng sáng anh em sẽ thấy sẽ thấy ánh vinh quang ánh vinh quang của Người. Chúa là chủ trái đất và mọi sự trên trái đất, Chúa là chủ vũ trụ và mọi loài trên vũ </a:t>
            </a:r>
            <a:r>
              <a:rPr lang="vi-VN" b="1">
                <a:solidFill>
                  <a:schemeClr val="bg1"/>
                </a:solidFill>
                <a:latin typeface="Times New Roman" pitchFamily="18" charset="0"/>
                <a:cs typeface="Times New Roman" pitchFamily="18" charset="0"/>
              </a:rPr>
              <a:t>trụ</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3556</TotalTime>
  <Words>64</Words>
  <Application>Microsoft Office PowerPoint</Application>
  <PresentationFormat>On-screen Show (16:9)</PresentationFormat>
  <Paragraphs>6</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SẼ ĐẾN  Trầm Thiên Thu Nhập lễ Vọng Giáng Sinh</vt:lpstr>
      <vt:lpstr>Hôm nay anh em sẽ thấy Chúa đến và Người sẽ cứu độ chúng ta. Rạng sáng anh em sẽ thấy sẽ thấy ánh vinh quang ánh vinh quang của Người. Chúa là chủ trái đất và mọi sự trên trái đất, Chúa là chủ vũ trụ và mọi loài trên vũ trụ.</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1342</cp:revision>
  <dcterms:created xsi:type="dcterms:W3CDTF">2021-12-01T03:00:51Z</dcterms:created>
  <dcterms:modified xsi:type="dcterms:W3CDTF">2021-12-20T22:06:30Z</dcterms:modified>
</cp:coreProperties>
</file>