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thương người nên ra đời, liều thân đón lấy đắng cay và ưu phiền. Chúa mong chờ con yêu Ngài, tình yêu thương ấy sẽ nuôi con suốt đời.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Lời hát con dâng theo tiếng chuông chiều ngân nga thánh thót cùng mây. Lời hát con dâng như nén hương lòng bay lên tới trước thiên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Lời hát con dâng theo tiếng thiên thần ngân nga khắp chốn không gian. Lời hát con dâng theo tiếng Mẹ lành đêm đông kính bái Ngôi Con.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Lời hát con dâng thay tiếng nhân loại hôm nay vẫn mãi quên Cha. Lời hát con dâng như những u hoài nay thôi vướng mắc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</TotalTime>
  <Words>139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CHÚA THƯƠNG NGƯỜI  Xuân Tưởng</vt:lpstr>
      <vt:lpstr>ĐK. Chúa thương người nên ra đời, liều thân đón lấy đắng cay và ưu phiền. Chúa mong chờ con yêu Ngài, tình yêu thương ấy sẽ nuôi con suốt đời.</vt:lpstr>
      <vt:lpstr>1. Lời hát con dâng theo tiếng chuông chiều ngân nga thánh thót cùng mây. Lời hát con dâng như nén hương lòng bay lên tới trước thiên nhan.</vt:lpstr>
      <vt:lpstr>2. Lời hát con dâng theo tiếng thiên thần ngân nga khắp chốn không gian. Lời hát con dâng theo tiếng Mẹ lành đêm đông kính bái Ngôi Con.</vt:lpstr>
      <vt:lpstr>3. Lời hát con dâng thay tiếng nhân loại hôm nay vẫn mãi quên Cha. Lời hát con dâng như những u hoài nay thôi vướng mắc tâm tư.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1285</cp:revision>
  <dcterms:created xsi:type="dcterms:W3CDTF">2021-12-01T03:00:51Z</dcterms:created>
  <dcterms:modified xsi:type="dcterms:W3CDTF">2021-12-25T05:08:11Z</dcterms:modified>
</cp:coreProperties>
</file>