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VẪN HIỆN DIỆN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Xin cho con luôn khao khát được gặp Chúa mỗi phút giây trong đời. Để lòng con được đổi mới một khi đã được chạm đến Ngài. Bao nhiêu năm con theo Chúa mà hình như Chúa còn đâu xa xăm. Con chưa cảm nhận ra Ngài, Ngài ở trong những người chung quanh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đang hiện diện cho những người cô thế cô thân. Chúa đang hiện diện nơi những người lao công vất vả. Chúa ở bên con nơi những người gần con sớm tối. Chúa luôn dịu dàng nói với con ngàn lời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đang hiện diện trong những người con mến con yêu. Chúa đang hiện diện nơi những người con chưa thấu hiểu. Chúa ở bên con qua tháng ngày cùng con gắn bó. Chúa luôn dịu dàng ánh mắt trao ngàn lời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đang hiện diện trong những ngày tươi sáng hân hoan. Chúa đang hiện diện trong những ngày đau thương chán nản. Chúa ở bên con soi lối đường dìu con tiến bước. Chúa luôn nhân từ mãi thứ tha dù con vô ơn.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2904</TotalTime>
  <Words>220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VẪN HIỆN DIỆN Sr. Hoàng Phương</vt:lpstr>
      <vt:lpstr>ĐK. Xin cho con luôn khao khát được gặp Chúa mỗi phút giây trong đời. Để lòng con được đổi mới một khi đã được chạm đến Ngài. Bao nhiêu năm con theo Chúa mà hình như Chúa còn đâu xa xăm. Con chưa cảm nhận ra Ngài, Ngài ở trong những người chung quanh con.</vt:lpstr>
      <vt:lpstr>1. Chúa đang hiện diện cho những người cô thế cô thân. Chúa đang hiện diện nơi những người lao công vất vả. Chúa ở bên con nơi những người gần con sớm tối. Chúa luôn dịu dàng nói với con ngàn lời yêu thương.</vt:lpstr>
      <vt:lpstr>2. Chúa đang hiện diện trong những người con mến con yêu. Chúa đang hiện diện nơi những người con chưa thấu hiểu. Chúa ở bên con qua tháng ngày cùng con gắn bó. Chúa luôn dịu dàng ánh mắt trao ngàn lời yêu thương.</vt:lpstr>
      <vt:lpstr>3. Chúa đang hiện diện trong những ngày tươi sáng hân hoan. Chúa đang hiện diện trong những ngày đau thương chán nản. Chúa ở bên con soi lối đường dìu con tiến bước. Chúa luôn nhân từ mãi thứ tha dù con vô ơn.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1085</cp:revision>
  <dcterms:created xsi:type="dcterms:W3CDTF">2021-12-01T03:00:51Z</dcterms:created>
  <dcterms:modified xsi:type="dcterms:W3CDTF">2021-12-17T07:53:11Z</dcterms:modified>
</cp:coreProperties>
</file>