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CHÚA </a:t>
            </a:r>
            <a:r>
              <a:rPr lang="vi-VN" b="1">
                <a:solidFill>
                  <a:schemeClr val="bg1"/>
                </a:solidFill>
                <a:latin typeface="Times New Roman" pitchFamily="18" charset="0"/>
                <a:cs typeface="Times New Roman" pitchFamily="18" charset="0"/>
              </a:rPr>
              <a:t>XUỐNG </a:t>
            </a:r>
            <a:r>
              <a:rPr lang="vi-VN" b="1" smtClean="0">
                <a:solidFill>
                  <a:schemeClr val="bg1"/>
                </a:solidFill>
                <a:latin typeface="Times New Roman" pitchFamily="18" charset="0"/>
                <a:cs typeface="Times New Roman" pitchFamily="18" charset="0"/>
              </a:rPr>
              <a:t>ĐỜI</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Giữa đêm đông buồn nghe từng cơn gió hắt hiu, lạnh thân Chúa tôi xuống làm người chuộc tội nhân thế. Ai đâu hiểu thấu tuổi thơ đầu đã vương cơ cầu. Tình Chúa thẳm sâu con nào đâu lấy chi đáp đền.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a:t>
            </a:r>
            <a:r>
              <a:rPr lang="vi-VN" b="1">
                <a:solidFill>
                  <a:schemeClr val="bg1"/>
                </a:solidFill>
                <a:latin typeface="Times New Roman" pitchFamily="18" charset="0"/>
                <a:cs typeface="Times New Roman" pitchFamily="18" charset="0"/>
              </a:rPr>
              <a:t>. Này con dâng Chúa cuộc đời con như cỏ rơm hèn, sưởi ấm lòng Chúa giữa đêm đong đầy lạnh giá. Con muốn hòa ca lời ngợi khen với muôn thiên thần, như khúc nhạc mừng cùng dâng lên Thiên Chúa giáng </a:t>
            </a:r>
            <a:r>
              <a:rPr lang="vi-VN" b="1">
                <a:solidFill>
                  <a:schemeClr val="bg1"/>
                </a:solidFill>
                <a:latin typeface="Times New Roman" pitchFamily="18" charset="0"/>
                <a:cs typeface="Times New Roman" pitchFamily="18" charset="0"/>
              </a:rPr>
              <a:t>trần</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Chúa đã xuống trần cam phận cay đắng xót xa. Ngài vì chúng ta trở nên người nghèo hèn khốn khó. Chúa đã phải gánh hết lỗi lầm của cả nhân loại. Tình Chúa thẳm sâu con nào đâu lấy chi đáp đền.</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Thánh gia cơ bần không tìm được nơi náu thân. Vì đâu thế nhân đã bao lần phụ tình yêu Chúa. Trong nơi lừa chiên là đền đài Chúa tôi sinh hạ. Người thấu được chăng, đây tình yêu Chúa cao vời </a:t>
            </a:r>
            <a:r>
              <a:rPr lang="vi-VN" sz="4800" b="1">
                <a:solidFill>
                  <a:schemeClr val="bg1"/>
                </a:solidFill>
                <a:latin typeface="Times New Roman" pitchFamily="18" charset="0"/>
                <a:cs typeface="Times New Roman" pitchFamily="18" charset="0"/>
              </a:rPr>
              <a:t>vợi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3403</TotalTime>
  <Words>204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XUỐNG ĐỜI  Lm. Thái Nguyên</vt:lpstr>
      <vt:lpstr>1. Giữa đêm đông buồn nghe từng cơn gió hắt hiu, lạnh thân Chúa tôi xuống làm người chuộc tội nhân thế. Ai đâu hiểu thấu tuổi thơ đầu đã vương cơ cầu. Tình Chúa thẳm sâu con nào đâu lấy chi đáp đền.</vt:lpstr>
      <vt:lpstr>ĐK. Này con dâng Chúa cuộc đời con như cỏ rơm hèn, sưởi ấm lòng Chúa giữa đêm đong đầy lạnh giá. Con muốn hòa ca lời ngợi khen với muôn thiên thần, như khúc nhạc mừng cùng dâng lên Thiên Chúa giáng trần.</vt:lpstr>
      <vt:lpstr>2. Chúa đã xuống trần cam phận cay đắng xót xa. Ngài vì chúng ta trở nên người nghèo hèn khốn khó. Chúa đã phải gánh hết lỗi lầm của cả nhân loại. Tình Chúa thẳm sâu con nào đâu lấy chi đáp đền.</vt:lpstr>
      <vt:lpstr>3. Thánh gia cơ bần không tìm được nơi náu thân. Vì đâu thế nhân đã bao lần phụ tình yêu Chúa. Trong nơi lừa chiên là đền đài Chúa tôi sinh hạ. Người thấu được chăng, đây tình yêu Chúa cao vời vợi.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1294</cp:revision>
  <dcterms:created xsi:type="dcterms:W3CDTF">2021-12-01T03:00:51Z</dcterms:created>
  <dcterms:modified xsi:type="dcterms:W3CDTF">2021-12-18T22:59:02Z</dcterms:modified>
</cp:coreProperties>
</file>