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CHÚA ĐÃ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Hôm nay Thiên Chúa đã xuống đời mang đến ơn cứu độ. Nào cùng vui lên khắp muôn dân, dâng về Ngài tình ca khúc tri ân, cảm tạ tình yêu Chúa giáng sinh.</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Khắp muôn dân vui mừng vì nay Chúa đã sinh ra, Ngài là chính Đức Ki-tô Thiên Chúa ở cùng chúng </a:t>
            </a:r>
            <a:r>
              <a:rPr lang="vi-VN" sz="6000" b="1">
                <a:solidFill>
                  <a:schemeClr val="bg1"/>
                </a:solidFill>
                <a:latin typeface="Times New Roman" pitchFamily="18" charset="0"/>
                <a:cs typeface="Times New Roman" pitchFamily="18" charset="0"/>
              </a:rPr>
              <a:t>ta</a:t>
            </a:r>
            <a:r>
              <a:rPr lang="vi-VN"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Tin vui ơn phúc hãy loan truyền vang khắp nơi xa gần. Này đây hiển vinh Chúa uy linh, đang tràn lan dọi chiếu khắp nhân sinh, tuyệt vời thay vị Chúa cứu tinh.</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Hôm nay ơn phúc của cõi Trời ban xuống cho cõi đời. Đồi cao nương xanh khắp nơi nơi! Vang ngàn lời ngợi ca Chúa thương ta, một tình yêu bao la </a:t>
            </a:r>
            <a:r>
              <a:rPr lang="vi-VN" sz="5400" b="1">
                <a:solidFill>
                  <a:schemeClr val="bg1"/>
                </a:solidFill>
                <a:latin typeface="Times New Roman" pitchFamily="18" charset="0"/>
                <a:cs typeface="Times New Roman" pitchFamily="18" charset="0"/>
              </a:rPr>
              <a:t>thiết </a:t>
            </a:r>
            <a:r>
              <a:rPr lang="vi-VN" sz="5400" b="1" smtClean="0">
                <a:solidFill>
                  <a:schemeClr val="bg1"/>
                </a:solidFill>
                <a:latin typeface="Times New Roman" pitchFamily="18" charset="0"/>
                <a:cs typeface="Times New Roman" pitchFamily="18" charset="0"/>
              </a:rPr>
              <a:t>tha</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3414</TotalTime>
  <Words>154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ĐÃ GIÁNG SINH  Lm. Thái Nguyên</vt:lpstr>
      <vt:lpstr>1. Hôm nay Thiên Chúa đã xuống đời mang đến ơn cứu độ. Nào cùng vui lên khắp muôn dân, dâng về Ngài tình ca khúc tri ân, cảm tạ tình yêu Chúa giáng sinh.</vt:lpstr>
      <vt:lpstr>ĐK. Khắp muôn dân vui mừng vì nay Chúa đã sinh ra, Ngài là chính Đức Ki-tô Thiên Chúa ở cùng chúng ta.</vt:lpstr>
      <vt:lpstr>2. Tin vui ơn phúc hãy loan truyền vang khắp nơi xa gần. Này đây hiển vinh Chúa uy linh, đang tràn lan dọi chiếu khắp nhân sinh, tuyệt vời thay vị Chúa cứu tinh.</vt:lpstr>
      <vt:lpstr>3. Hôm nay ơn phúc của cõi Trời ban xuống cho cõi đời. Đồi cao nương xanh khắp nơi nơi! Vang ngàn lời ngợi ca Chúa thương ta, một tình yêu bao la thiết tha.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1300</cp:revision>
  <dcterms:created xsi:type="dcterms:W3CDTF">2021-12-01T03:00:51Z</dcterms:created>
  <dcterms:modified xsi:type="dcterms:W3CDTF">2021-12-18T23:09:35Z</dcterms:modified>
</cp:coreProperties>
</file>