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CHÚA ĐÃ GẦN ĐẾN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Lê Đăng Ngôn</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7200" b="1">
                <a:solidFill>
                  <a:schemeClr val="bg1"/>
                </a:solidFill>
                <a:latin typeface="Times New Roman" pitchFamily="18" charset="0"/>
                <a:cs typeface="Times New Roman" pitchFamily="18" charset="0"/>
              </a:rPr>
              <a:t>ĐK. Chúa đã gần đến vui lên anh em Chúa đã gần đến vui lên </a:t>
            </a:r>
            <a:r>
              <a:rPr lang="vi-VN" sz="7200" b="1">
                <a:solidFill>
                  <a:schemeClr val="bg1"/>
                </a:solidFill>
                <a:latin typeface="Times New Roman" pitchFamily="18" charset="0"/>
                <a:cs typeface="Times New Roman" pitchFamily="18" charset="0"/>
              </a:rPr>
              <a:t>ca </a:t>
            </a:r>
            <a:r>
              <a:rPr lang="vi-VN" sz="7200" b="1" smtClean="0">
                <a:solidFill>
                  <a:schemeClr val="bg1"/>
                </a:solidFill>
                <a:latin typeface="Times New Roman" pitchFamily="18" charset="0"/>
                <a:cs typeface="Times New Roman" pitchFamily="18" charset="0"/>
              </a:rPr>
              <a:t>lên</a:t>
            </a:r>
            <a:r>
              <a:rPr lang="en-US" sz="7200" b="1" smtClean="0">
                <a:solidFill>
                  <a:schemeClr val="bg1"/>
                </a:solidFill>
                <a:latin typeface="Times New Roman" pitchFamily="18" charset="0"/>
                <a:cs typeface="Times New Roman" pitchFamily="18" charset="0"/>
              </a:rPr>
              <a:t>.</a:t>
            </a:r>
            <a:r>
              <a:rPr lang="vi-VN" sz="7200" b="1" smtClean="0">
                <a:solidFill>
                  <a:schemeClr val="bg1"/>
                </a:solidFill>
                <a:latin typeface="Times New Roman" pitchFamily="18" charset="0"/>
                <a:cs typeface="Times New Roman" pitchFamily="18" charset="0"/>
              </a:rPr>
              <a:t> </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Nơi hoang vu sẽ hát ca hỉ hoan Nơi âm u sẽ nở hoa tràn lan Này Chúa đến cứu độ nào ta hãy vui lên Hãy hát ca lên Tình yêu Chúa </a:t>
            </a:r>
            <a:r>
              <a:rPr lang="vi-VN" sz="5400" b="1">
                <a:solidFill>
                  <a:schemeClr val="bg1"/>
                </a:solidFill>
                <a:latin typeface="Times New Roman" pitchFamily="18" charset="0"/>
                <a:cs typeface="Times New Roman" pitchFamily="18" charset="0"/>
              </a:rPr>
              <a:t>vô </a:t>
            </a:r>
            <a:r>
              <a:rPr lang="vi-VN" sz="5400" b="1" smtClean="0">
                <a:solidFill>
                  <a:schemeClr val="bg1"/>
                </a:solidFill>
                <a:latin typeface="Times New Roman" pitchFamily="18" charset="0"/>
                <a:cs typeface="Times New Roman" pitchFamily="18" charset="0"/>
              </a:rPr>
              <a:t>biên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Đây vinh quang Đấng cứu tinh tỏa lan Cho nhân gian hết tháng năm lầm than Này Chúa đến cứu độ nào ta hãy vui lên Hãy hát ca lên Tình yêu Chúa </a:t>
            </a:r>
            <a:r>
              <a:rPr lang="vi-VN" sz="5400" b="1">
                <a:solidFill>
                  <a:schemeClr val="bg1"/>
                </a:solidFill>
                <a:latin typeface="Times New Roman" pitchFamily="18" charset="0"/>
                <a:cs typeface="Times New Roman" pitchFamily="18" charset="0"/>
              </a:rPr>
              <a:t>vô </a:t>
            </a:r>
            <a:r>
              <a:rPr lang="vi-VN" sz="5400" b="1" smtClean="0">
                <a:solidFill>
                  <a:schemeClr val="bg1"/>
                </a:solidFill>
                <a:latin typeface="Times New Roman" pitchFamily="18" charset="0"/>
                <a:cs typeface="Times New Roman" pitchFamily="18" charset="0"/>
              </a:rPr>
              <a:t>biên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Kìa nơi nơi đã trổ sinh lộc non Bao xanh tươi sức sống đang trào dâng Này Chúa đến cứu độ nào ta hãy vui lên Hãy hát ca lên Tình yêu Chúa </a:t>
            </a:r>
            <a:r>
              <a:rPr lang="vi-VN" sz="5400" b="1">
                <a:solidFill>
                  <a:schemeClr val="bg1"/>
                </a:solidFill>
                <a:latin typeface="Times New Roman" pitchFamily="18" charset="0"/>
                <a:cs typeface="Times New Roman" pitchFamily="18" charset="0"/>
              </a:rPr>
              <a:t>vô </a:t>
            </a:r>
            <a:r>
              <a:rPr lang="vi-VN" sz="5400" b="1" smtClean="0">
                <a:solidFill>
                  <a:schemeClr val="bg1"/>
                </a:solidFill>
                <a:latin typeface="Times New Roman" pitchFamily="18" charset="0"/>
                <a:cs typeface="Times New Roman" pitchFamily="18" charset="0"/>
              </a:rPr>
              <a:t>biên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137</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ĐÃ GẦN ĐẾN Lê Đăng Ngôn</vt:lpstr>
      <vt:lpstr>ĐK. Chúa đã gần đến vui lên anh em Chúa đã gần đến vui lên ca lên. </vt:lpstr>
      <vt:lpstr>1. Nơi hoang vu sẽ hát ca hỉ hoan Nơi âm u sẽ nở hoa tràn lan Này Chúa đến cứu độ nào ta hãy vui lên Hãy hát ca lên Tình yêu Chúa vô biên.</vt:lpstr>
      <vt:lpstr>2. Đây vinh quang Đấng cứu tinh tỏa lan Cho nhân gian hết tháng năm lầm than Này Chúa đến cứu độ nào ta hãy vui lên Hãy hát ca lên Tình yêu Chúa vô biên.</vt:lpstr>
      <vt:lpstr>3. Kìa nơi nơi đã trổ sinh lộc non Bao xanh tươi sức sống đang trào dâng Này Chúa đến cứu độ nào ta hãy vui lên Hãy hát ca lên Tình yêu Chúa vô biên.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82</cp:revision>
  <dcterms:created xsi:type="dcterms:W3CDTF">2021-12-01T03:00:51Z</dcterms:created>
  <dcterms:modified xsi:type="dcterms:W3CDTF">2021-12-01T08:46:05Z</dcterms:modified>
</cp:coreProperties>
</file>