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smtClean="0">
                <a:solidFill>
                  <a:schemeClr val="bg1"/>
                </a:solidFill>
                <a:latin typeface="Times New Roman" pitchFamily="18" charset="0"/>
                <a:cs typeface="Times New Roman" pitchFamily="18" charset="0"/>
              </a:rPr>
              <a:t>CHÚA ĐÃ LÀM NGƯỜI</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Lc 1, 26-38</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Lm Thái Nguyên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Từ tiếng Xin Vâng của Đấng đầy ơn phúc, Ngôi Lời đã thành thai nhi và lớn lên trong lòng mẹ. Ngài chia sẻ phận người mỏng manh yếu đuối như ta</a:t>
            </a:r>
            <a:r>
              <a:rPr lang="vi-VN" sz="5400" b="1">
                <a:solidFill>
                  <a:schemeClr val="bg1"/>
                </a:solidFill>
                <a:latin typeface="Times New Roman" pitchFamily="18" charset="0"/>
                <a:cs typeface="Times New Roman" pitchFamily="18" charset="0"/>
              </a:rPr>
              <a:t>.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b="1" smtClean="0">
                <a:solidFill>
                  <a:schemeClr val="bg1"/>
                </a:solidFill>
                <a:latin typeface="Times New Roman" pitchFamily="18" charset="0"/>
                <a:cs typeface="Times New Roman" pitchFamily="18" charset="0"/>
              </a:rPr>
              <a:t>**</a:t>
            </a:r>
            <a:r>
              <a:rPr lang="vi-VN" sz="6000" b="1">
                <a:solidFill>
                  <a:schemeClr val="bg1"/>
                </a:solidFill>
                <a:latin typeface="Times New Roman" pitchFamily="18" charset="0"/>
                <a:cs typeface="Times New Roman" pitchFamily="18" charset="0"/>
              </a:rPr>
              <a:t>Đời buồn vui gian khổ cuộc đời không chỗ nương thân, Ngài luôn chấp nhận tất cả chỉ vì quá yêu thương người ta.</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Con Thiên Chúa đã làm người dạy con biết yêu cuộc đời, dạy con biết yêu mọi người dù không đáng yêu. Dù cuộc đời lắm nỗi truân chuyên, dù người luôn gieo rắc ưu phiền con vẫn đón nhận như là Chúa đã yêu con.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Mẹ đã xin vâng để Chúa làm tất cả, ôi kỳ công Ngài vô song còn mãi luôn trong lòng người. Tình yêu Chúa rạng ngời để cho thế giới hân hoan</a:t>
            </a:r>
            <a:r>
              <a:rPr lang="vi-VN" sz="5400" b="1">
                <a:solidFill>
                  <a:schemeClr val="bg1"/>
                </a:solidFill>
                <a:latin typeface="Times New Roman" pitchFamily="18" charset="0"/>
                <a:cs typeface="Times New Roman" pitchFamily="18" charset="0"/>
              </a:rPr>
              <a:t>.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000" b="1" smtClean="0">
                <a:solidFill>
                  <a:schemeClr val="bg1"/>
                </a:solidFill>
                <a:latin typeface="Times New Roman" pitchFamily="18" charset="0"/>
                <a:cs typeface="Times New Roman" pitchFamily="18" charset="0"/>
              </a:rPr>
              <a:t>**</a:t>
            </a:r>
            <a:r>
              <a:rPr lang="vi-VN" sz="6000" b="1">
                <a:solidFill>
                  <a:schemeClr val="bg1"/>
                </a:solidFill>
                <a:latin typeface="Times New Roman" pitchFamily="18" charset="0"/>
                <a:cs typeface="Times New Roman" pitchFamily="18" charset="0"/>
              </a:rPr>
              <a:t>Dù đời dương thế này phận người nay đó mai đây, thì con an lòng vững dạ để theo Thánh ý Cha mà thôi.</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Này khúc hoan ca cảm mến tạ ơn Chúa, xin Ngài ở cùng con luôn để mến yêu luôn đầy tràn. Để con biết sẵn sàng trổ sinh hoa trái ân ban</a:t>
            </a:r>
            <a:r>
              <a:rPr lang="vi-VN" sz="5400" b="1">
                <a:solidFill>
                  <a:schemeClr val="bg1"/>
                </a:solidFill>
                <a:latin typeface="Times New Roman" pitchFamily="18" charset="0"/>
                <a:cs typeface="Times New Roman" pitchFamily="18" charset="0"/>
              </a:rPr>
              <a:t>.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000" b="1" smtClean="0">
                <a:solidFill>
                  <a:schemeClr val="bg1"/>
                </a:solidFill>
                <a:latin typeface="Times New Roman" pitchFamily="18" charset="0"/>
                <a:cs typeface="Times New Roman" pitchFamily="18" charset="0"/>
              </a:rPr>
              <a:t>**</a:t>
            </a:r>
            <a:r>
              <a:rPr lang="vi-VN" sz="6000" b="1">
                <a:solidFill>
                  <a:schemeClr val="bg1"/>
                </a:solidFill>
                <a:latin typeface="Times New Roman" pitchFamily="18" charset="0"/>
                <a:cs typeface="Times New Roman" pitchFamily="18" charset="0"/>
              </a:rPr>
              <a:t>Nguyện lòng con nguyên vẹn dù đời đổi trắng thay đen, thì con trung thành đến cùng lời giao ước vẫn luôn thuỷ chung.</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TotalTime>
  <Words>248</Words>
  <Application>Microsoft Office PowerPoint</Application>
  <PresentationFormat>On-screen Show (16:9)</PresentationFormat>
  <Paragraphs>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ĐÃ LÀM NGƯỜI Lc 1, 26-38 Lm Thái Nguyên</vt:lpstr>
      <vt:lpstr>1. Từ tiếng Xin Vâng của Đấng đầy ơn phúc, Ngôi Lời đã thành thai nhi và lớn lên trong lòng mẹ. Ngài chia sẻ phận người mỏng manh yếu đuối như ta. </vt:lpstr>
      <vt:lpstr>**Đời buồn vui gian khổ cuộc đời không chỗ nương thân, Ngài luôn chấp nhận tất cả chỉ vì quá yêu thương người ta.</vt:lpstr>
      <vt:lpstr>ĐK. Con Thiên Chúa đã làm người dạy con biết yêu cuộc đời, dạy con biết yêu mọi người dù không đáng yêu. Dù cuộc đời lắm nỗi truân chuyên, dù người luôn gieo rắc ưu phiền con vẫn đón nhận như là Chúa đã yêu con.</vt:lpstr>
      <vt:lpstr>2. Mẹ đã xin vâng để Chúa làm tất cả, ôi kỳ công Ngài vô song còn mãi luôn trong lòng người. Tình yêu Chúa rạng ngời để cho thế giới hân hoan. </vt:lpstr>
      <vt:lpstr>**Dù đời dương thế này phận người nay đó mai đây, thì con an lòng vững dạ để theo Thánh ý Cha mà thôi.</vt:lpstr>
      <vt:lpstr>3. Này khúc hoan ca cảm mến tạ ơn Chúa, xin Ngài ở cùng con luôn để mến yêu luôn đầy tràn. Để con biết sẵn sàng trổ sinh hoa trái ân ban. </vt:lpstr>
      <vt:lpstr>**Nguyện lòng con nguyên vẹn dù đời đổi trắng thay đen, thì con trung thành đến cùng lời giao ước vẫn luôn thuỷ chung.</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87</cp:revision>
  <dcterms:created xsi:type="dcterms:W3CDTF">2021-12-01T03:00:51Z</dcterms:created>
  <dcterms:modified xsi:type="dcterms:W3CDTF">2021-12-02T06:44:20Z</dcterms:modified>
</cp:coreProperties>
</file>