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67" r:id="rId4"/>
    <p:sldId id="25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7218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ĐÃ ĐI VÀO </a:t>
            </a:r>
            <a:r>
              <a:rPr lang="vi-VN" sz="3600" b="1">
                <a:solidFill>
                  <a:schemeClr val="bg1"/>
                </a:solidFill>
                <a:latin typeface="Times New Roman" pitchFamily="18" charset="0"/>
                <a:cs typeface="Times New Roman" pitchFamily="18" charset="0"/>
              </a:rPr>
              <a:t>TRẦN </a:t>
            </a:r>
            <a:r>
              <a:rPr lang="vi-VN" sz="3600" b="1" smtClean="0">
                <a:solidFill>
                  <a:schemeClr val="bg1"/>
                </a:solidFill>
                <a:latin typeface="Times New Roman" pitchFamily="18" charset="0"/>
                <a:cs typeface="Times New Roman" pitchFamily="18" charset="0"/>
              </a:rPr>
              <a:t>GIAN</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Sr</a:t>
            </a:r>
            <a:r>
              <a:rPr lang="vi-VN" sz="3600" b="1">
                <a:solidFill>
                  <a:schemeClr val="bg1"/>
                </a:solidFill>
                <a:latin typeface="Times New Roman" pitchFamily="18" charset="0"/>
                <a:cs typeface="Times New Roman" pitchFamily="18" charset="0"/>
              </a:rPr>
              <a:t>. Trầm 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đã đi vào trần gian. Chúa đã đi vào thiên niên kỉ này. Mở ra thế giới sáng tươi. Tình yêu nối kết khắp nơi. Thế giới huy hoàng, thế giới huynh đệ, thế giới không bị vò xé. Thế giới tươi cười đón ánh sao trời chắp cánh cho người về gặp người.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đã đi vào đời con. Chúa cất con lên đôi vai của Ngài và nghe con hát líu lo nhịp chân đưa bước thướt tha. Có mối duyên nào có mối tình nào ấm áp hơn là tình Chúa. Lấp lánh sao trời tiếng sóng xa vời nhắc nhớ con nhiều về tình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Chúa đã đi vào trần gian. Chúa đã đi vào thiên niên kỉ này. Mở ra thế giới sáng tươi Tình yêu nối kết khắp nơi. Thế giới đang chờ đón ánh dương nồng thắp sáng cho một ngày mới. Thế giới đang chờ những trái tim hồng thăp sáng hi vọng vào lòng người.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4383</TotalTime>
  <Words>197</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CHÚA ĐÃ ĐI VÀO TRẦN GIAN  Sr. Trầm Hương</vt:lpstr>
      <vt:lpstr>1. Chúa đã đi vào trần gian. Chúa đã đi vào thiên niên kỉ này. Mở ra thế giới sáng tươi. Tình yêu nối kết khắp nơi. Thế giới huy hoàng, thế giới huynh đệ, thế giới không bị vò xé. Thế giới tươi cười đón ánh sao trời chắp cánh cho người về gặp người.</vt:lpstr>
      <vt:lpstr>2. Chúa đã đi vào đời con. Chúa cất con lên đôi vai của Ngài và nghe con hát líu lo nhịp chân đưa bước thướt tha. Có mối duyên nào có mối tình nào ấm áp hơn là tình Chúa. Lấp lánh sao trời tiếng sóng xa vời nhắc nhớ con nhiều về tình Ngài.</vt:lpstr>
      <vt:lpstr>3. Chúa đã đi vào trần gian. Chúa đã đi vào thiên niên kỉ này. Mở ra thế giới sáng tươi Tình yêu nối kết khắp nơi. Thế giới đang chờ đón ánh dương nồng thắp sáng cho một ngày mới. Thế giới đang chờ những trái tim hồng thăp sáng hi vọng vào lòng người.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1524</cp:revision>
  <dcterms:created xsi:type="dcterms:W3CDTF">2021-12-01T03:00:51Z</dcterms:created>
  <dcterms:modified xsi:type="dcterms:W3CDTF">2021-12-22T09:32:24Z</dcterms:modified>
</cp:coreProperties>
</file>