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CHÚA ĐÃ ĐẾN </a:t>
            </a:r>
            <a:r>
              <a:rPr lang="vi-VN" sz="4000" b="1">
                <a:solidFill>
                  <a:schemeClr val="bg1"/>
                </a:solidFill>
                <a:latin typeface="Times New Roman" pitchFamily="18" charset="0"/>
                <a:cs typeface="Times New Roman" pitchFamily="18" charset="0"/>
              </a:rPr>
              <a:t>BÊN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Ninh </a:t>
            </a:r>
            <a:r>
              <a:rPr lang="vi-VN" sz="4000" b="1">
                <a:solidFill>
                  <a:schemeClr val="bg1"/>
                </a:solidFill>
                <a:latin typeface="Times New Roman" pitchFamily="18" charset="0"/>
                <a:cs typeface="Times New Roman" pitchFamily="18" charset="0"/>
              </a:rPr>
              <a:t>Doãn 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Ngàn năm xưa Chúa sinh ra đời, nằm bơ vơ náu thân hang lừa. Ngài sinh ra vì yêu nhân thế, nên xuống trần mang kiếp phàm nhân. Rồi hôm nay Ngài lại xuống thế thân phận hèn nép bên vỉa hè. Nào ai hay, nào ai trông đến, xót thương cùng mang kiếp con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đã đến bên cuộc đời cùng anh cùng chị cùng tôi. Chúa đã đến trong mọi người người già nua hay em bé thơ ngây. Hãy sống hiến thân vì đời và hãy sống cho mọi người. Chung tay xây tình người để đời đơm hoa ngập tràn yêu </a:t>
            </a:r>
            <a:r>
              <a:rPr lang="vi-VN" b="1">
                <a:solidFill>
                  <a:schemeClr val="bg1"/>
                </a:solidFill>
                <a:latin typeface="Times New Roman" pitchFamily="18" charset="0"/>
                <a:cs typeface="Times New Roman" pitchFamily="18" charset="0"/>
              </a:rPr>
              <a:t>thương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Ngàn năm xưa Chúa sinh ra đời, nằm đơn côi bó thân rơm hèn. Ngài sinh ra vì yêu nhân thế, nên xuống trần loan báo tình thương. Rồi hôm nay Ngài lại xuống thế che thân bằng áo manh cơ hàn. Ngày lang thang lần qua khu phố, cúi xin người thương xót phận mình.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Ngàn năm xưa Chúa sinh ra đời, nằm đơn côi bó thân rơm hèn. Ngài sinh ra vì yêu nhân thế, nên xuống trần loan báo tình thương. Rồi hôm nay Ngài lại xuống thế che thân bằng áo manh cơ hàn. Ngày lang thang lần qua khu phố, cúi xin người thương xót phận mình.</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Ngàn năm xưa Chúa sinh ra đời, nằm co ro sưởi hơi chiên bò. Ngài sinh ra vì yêu nhân thế, nên xuống trần ban phát hồng ân. Rồi hôm nay Ngài lại xuống thế đêm lạnh lùng bước đi trên đường. Ngồi co ro tìm manh chiếu rách, đắp thân tàn cho hết đêm trường.</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Ngàn năm xưa Chúa sinh ra đời, đời cần lao tháng năm hao gầy. Ngài sinh ra vì yêu nhân thế, nên xuống trần mang kiếp phàm nhân. Rồi hôm nay Ngài lại xuống thế trong những người khó khăn lao nhọc. Người công nhân từng đêm thao thức, bác phu già lam lũ cơ cùng.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4309</TotalTime>
  <Words>391</Words>
  <Application>Microsoft Office PowerPoint</Application>
  <PresentationFormat>On-screen Show (16:9)</PresentationFormat>
  <Paragraphs>10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CHÚA ĐÃ ĐẾN BÊN ĐỜI  Ninh Doãn Hùng</vt:lpstr>
      <vt:lpstr>1. Ngàn năm xưa Chúa sinh ra đời, nằm bơ vơ náu thân hang lừa. Ngài sinh ra vì yêu nhân thế, nên xuống trần mang kiếp phàm nhân. Rồi hôm nay Ngài lại xuống thế thân phận hèn nép bên vỉa hè. Nào ai hay, nào ai trông đến, xót thương cùng mang kiếp con người.</vt:lpstr>
      <vt:lpstr>ĐK: Chúa đã đến bên cuộc đời cùng anh cùng chị cùng tôi. Chúa đã đến trong mọi người người già nua hay em bé thơ ngây. Hãy sống hiến thân vì đời và hãy sống cho mọi người. Chung tay xây tình người để đời đơm hoa ngập tràn yêu thương.</vt:lpstr>
      <vt:lpstr>2. Ngàn năm xưa Chúa sinh ra đời, nằm đơn côi bó thân rơm hèn. Ngài sinh ra vì yêu nhân thế, nên xuống trần loan báo tình thương. Rồi hôm nay Ngài lại xuống thế che thân bằng áo manh cơ hàn. Ngày lang thang lần qua khu phố, cúi xin người thương xót phận mình.</vt:lpstr>
      <vt:lpstr>2. Ngàn năm xưa Chúa sinh ra đời, nằm đơn côi bó thân rơm hèn. Ngài sinh ra vì yêu nhân thế, nên xuống trần loan báo tình thương. Rồi hôm nay Ngài lại xuống thế che thân bằng áo manh cơ hàn. Ngày lang thang lần qua khu phố, cúi xin người thương xót phận mình.</vt:lpstr>
      <vt:lpstr>3. Ngàn năm xưa Chúa sinh ra đời, nằm co ro sưởi hơi chiên bò. Ngài sinh ra vì yêu nhân thế, nên xuống trần ban phát hồng ân. Rồi hôm nay Ngài lại xuống thế đêm lạnh lùng bước đi trên đường. Ngồi co ro tìm manh chiếu rách, đắp thân tàn cho hết đêm trường.</vt:lpstr>
      <vt:lpstr>4. Ngàn năm xưa Chúa sinh ra đời, đời cần lao tháng năm hao gầy. Ngài sinh ra vì yêu nhân thế, nên xuống trần mang kiếp phàm nhân. Rồi hôm nay Ngài lại xuống thế trong những người khó khăn lao nhọc. Người công nhân từng đêm thao thức, bác phu già lam lũ cơ cùng.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1482</cp:revision>
  <dcterms:created xsi:type="dcterms:W3CDTF">2021-12-01T03:00:51Z</dcterms:created>
  <dcterms:modified xsi:type="dcterms:W3CDTF">2021-12-22T08:17:52Z</dcterms:modified>
</cp:coreProperties>
</file>