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63"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CHÚA ĐẾN </a:t>
            </a:r>
            <a:r>
              <a:rPr lang="vi-VN" b="1">
                <a:solidFill>
                  <a:schemeClr val="bg1"/>
                </a:solidFill>
                <a:latin typeface="Times New Roman" pitchFamily="18" charset="0"/>
                <a:cs typeface="Times New Roman" pitchFamily="18" charset="0"/>
              </a:rPr>
              <a:t>TRONG </a:t>
            </a:r>
            <a:r>
              <a:rPr lang="vi-VN" b="1" smtClean="0">
                <a:solidFill>
                  <a:schemeClr val="bg1"/>
                </a:solidFill>
                <a:latin typeface="Times New Roman" pitchFamily="18" charset="0"/>
                <a:cs typeface="Times New Roman" pitchFamily="18" charset="0"/>
              </a:rPr>
              <a:t>ĐỜI</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Thái Nguyên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Chúa đến trong đời cho tình yêu thắm nở. Chúa đến trong đời cho niềm tin sáng lên. Chúa đến khởi đầu cho mùa xuân phúc ăn, cho đời an bình cho tình người lên </a:t>
            </a:r>
            <a:r>
              <a:rPr lang="vi-VN" sz="4800" b="1">
                <a:solidFill>
                  <a:schemeClr val="bg1"/>
                </a:solidFill>
                <a:latin typeface="Times New Roman" pitchFamily="18" charset="0"/>
                <a:cs typeface="Times New Roman" pitchFamily="18" charset="0"/>
              </a:rPr>
              <a:t>ngôi</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Dâng câu ca chúc tụng Chúa đã đến trong trần gian. Bao hân hoan vui mừng ngày Chúa đền. Dâng câu ca cảm mến Chúa chí aí muôn đời. Tình yêu thương vời vợi cho đời tươi mới ngàn </a:t>
            </a:r>
            <a:r>
              <a:rPr lang="vi-VN" sz="4800" b="1">
                <a:solidFill>
                  <a:schemeClr val="bg1"/>
                </a:solidFill>
                <a:latin typeface="Times New Roman" pitchFamily="18" charset="0"/>
                <a:cs typeface="Times New Roman" pitchFamily="18" charset="0"/>
              </a:rPr>
              <a:t>nơi</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Chúa đến trong đời khiêm hạ trong máng cỏ. Giữa chốn hang lừa đêm quạnh hiu giá băng. Chúa muốn vui nhận bao lầm than thế nhân, đêm nguồn cứu độ cho cuộc đời hư </a:t>
            </a:r>
            <a:r>
              <a:rPr lang="vi-VN" sz="4800" b="1">
                <a:solidFill>
                  <a:schemeClr val="bg1"/>
                </a:solidFill>
                <a:latin typeface="Times New Roman" pitchFamily="18" charset="0"/>
                <a:cs typeface="Times New Roman" pitchFamily="18" charset="0"/>
              </a:rPr>
              <a:t>vô</a:t>
            </a:r>
            <a:r>
              <a:rPr lang="vi-VN" sz="4800" b="1" smtClean="0">
                <a:solidFill>
                  <a:schemeClr val="bg1"/>
                </a:solidFill>
                <a:latin typeface="Times New Roman" pitchFamily="18" charset="0"/>
                <a:cs typeface="Times New Roman" pitchFamily="18" charset="0"/>
              </a:rPr>
              <a:t>.</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Chúa đến trong đời như bình minh chiếu tỏa. Ánh sáng chan hoà xua màn đêm tối tăm. Chúa đến phá tan bao hận thù oán căm, cho đời sống này thêm đẹp ngời </a:t>
            </a:r>
            <a:r>
              <a:rPr lang="vi-VN" sz="4800" b="1">
                <a:solidFill>
                  <a:schemeClr val="bg1"/>
                </a:solidFill>
                <a:latin typeface="Times New Roman" pitchFamily="18" charset="0"/>
                <a:cs typeface="Times New Roman" pitchFamily="18" charset="0"/>
              </a:rPr>
              <a:t>muôn </a:t>
            </a:r>
            <a:r>
              <a:rPr lang="vi-VN" sz="4800" b="1" smtClean="0">
                <a:solidFill>
                  <a:schemeClr val="bg1"/>
                </a:solidFill>
                <a:latin typeface="Times New Roman" pitchFamily="18" charset="0"/>
                <a:cs typeface="Times New Roman" pitchFamily="18" charset="0"/>
              </a:rPr>
              <a:t>năm</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3389</TotalTime>
  <Words>180</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CHÚA ĐẾN TRONG ĐỜI  Lm. Thái Nguyên</vt:lpstr>
      <vt:lpstr>1. Chúa đến trong đời cho tình yêu thắm nở. Chúa đến trong đời cho niềm tin sáng lên. Chúa đến khởi đầu cho mùa xuân phúc ăn, cho đời an bình cho tình người lên ngôi.</vt:lpstr>
      <vt:lpstr>ĐK. Dâng câu ca chúc tụng Chúa đã đến trong trần gian. Bao hân hoan vui mừng ngày Chúa đền. Dâng câu ca cảm mến Chúa chí aí muôn đời. Tình yêu thương vời vợi cho đời tươi mới ngàn nơi.</vt:lpstr>
      <vt:lpstr>2. Chúa đến trong đời khiêm hạ trong máng cỏ. Giữa chốn hang lừa đêm quạnh hiu giá băng. Chúa muốn vui nhận bao lầm than thế nhân, đêm nguồn cứu độ cho cuộc đời hư vô.</vt:lpstr>
      <vt:lpstr>3. Chúa đến trong đời như bình minh chiếu tỏa. Ánh sáng chan hoà xua màn đêm tối tăm. Chúa đến phá tan bao hận thù oán căm, cho đời sống này thêm đẹp ngời muôn năm.</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1287</cp:revision>
  <dcterms:created xsi:type="dcterms:W3CDTF">2021-12-01T03:00:51Z</dcterms:created>
  <dcterms:modified xsi:type="dcterms:W3CDTF">2021-12-18T22:44:37Z</dcterms:modified>
</cp:coreProperties>
</file>