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58" r:id="rId5"/>
    <p:sldId id="259" r:id="rId6"/>
    <p:sldId id="263" r:id="rId7"/>
    <p:sldId id="264" r:id="rId8"/>
    <p:sldId id="267" r:id="rId9"/>
    <p:sldId id="260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ĐỐI XỬ ĐẠI LƯỢNG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Thanh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TV. 125 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Chúa đã đối xử đại lượng với chúng tôi, nên chúng tôi vui mừng hoan ca, nên chúng tôi vui mừng hoan ca (a á a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Khi Chúa dẫn lưu đồ Si-on trở về chúng tôi tưởng như trong giấc mơ muôn câu cười reo vang khắp nơi trên miệng trên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Kìa thiên hạ khắp nơi xôn xao luận bàn Chúa đối xử đại lượng với họ bao vui mừng lời ca chan hòa trong niềm hân hoan.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Chúa dẫn chúng con lưu vong trở về như nước tràn suối cạn miền Nam ai gieo trong sầu đau nay sẽ gặt trong niềm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hân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Họ đi mà mắt lệ rưng rưng tủi buồn tay mang hạt giống mà gieo Lúc trở về tràn muôn nỗi mừng lúa vàng nặng trên vai.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159</Words>
  <Application>Microsoft Office PowerPoint</Application>
  <PresentationFormat>On-screen Show (16:9)</PresentationFormat>
  <Paragraphs>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CHÚA ĐỐI XỬ ĐẠI LƯỢNG Cao Thanh Hoàng TV. 125 </vt:lpstr>
      <vt:lpstr>ĐK. Chúa đã đối xử đại lượng với chúng tôi, nên chúng tôi vui mừng hoan ca, nên chúng tôi vui mừng hoan ca (a á a à).</vt:lpstr>
      <vt:lpstr>1. Khi Chúa dẫn lưu đồ Si-on trở về chúng tôi tưởng như trong giấc mơ muôn câu cười reo vang khắp nơi trên miệng trên môi.</vt:lpstr>
      <vt:lpstr>2. Kìa thiên hạ khắp nơi xôn xao luận bàn Chúa đối xử đại lượng với họ bao vui mừng lời ca chan hòa trong niềm hân hoan.</vt:lpstr>
      <vt:lpstr>3. Xin Chúa dẫn chúng con lưu vong trở về như nước tràn suối cạn miền Nam ai gieo trong sầu đau nay sẽ gặt trong niềm hân hoan.</vt:lpstr>
      <vt:lpstr>4. Họ đi mà mắt lệ rưng rưng tủi buồn tay mang hạt giống mà gieo Lúc trở về tràn muôn nỗi mừng lúa vàng nặng trên vai.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172</cp:revision>
  <dcterms:created xsi:type="dcterms:W3CDTF">2021-12-01T03:00:51Z</dcterms:created>
  <dcterms:modified xsi:type="dcterms:W3CDTF">2021-12-03T07:44:15Z</dcterms:modified>
</cp:coreProperties>
</file>