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200" b="1">
                <a:solidFill>
                  <a:schemeClr val="bg1"/>
                </a:solidFill>
                <a:latin typeface="Times New Roman" pitchFamily="18" charset="0"/>
                <a:cs typeface="Times New Roman" pitchFamily="18" charset="0"/>
              </a:rPr>
              <a:t>CHÚC TỤNG CHÚA</a:t>
            </a:r>
            <a:br>
              <a:rPr lang="vi-VN" sz="3200" b="1">
                <a:solidFill>
                  <a:schemeClr val="bg1"/>
                </a:solidFill>
                <a:latin typeface="Times New Roman" pitchFamily="18" charset="0"/>
                <a:cs typeface="Times New Roman" pitchFamily="18" charset="0"/>
              </a:rPr>
            </a:br>
            <a:r>
              <a:rPr lang="vi-VN" sz="3200" b="1">
                <a:solidFill>
                  <a:schemeClr val="bg1"/>
                </a:solidFill>
                <a:latin typeface="Times New Roman" pitchFamily="18" charset="0"/>
                <a:cs typeface="Times New Roman" pitchFamily="18" charset="0"/>
              </a:rPr>
              <a:t>Nguyên Hữu</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Chúc tụng Chúa, chúc tụng Chúa là Chúa cả đất trời. Chúc tụng, chúc tụng Thiên Chúa đến </a:t>
            </a:r>
            <a:r>
              <a:rPr lang="vi-VN" sz="6000" b="1">
                <a:solidFill>
                  <a:schemeClr val="bg1"/>
                </a:solidFill>
                <a:latin typeface="Times New Roman" pitchFamily="18" charset="0"/>
                <a:cs typeface="Times New Roman" pitchFamily="18" charset="0"/>
              </a:rPr>
              <a:t>muôn </a:t>
            </a:r>
            <a:r>
              <a:rPr lang="vi-VN" sz="6000" b="1" smtClean="0">
                <a:solidFill>
                  <a:schemeClr val="bg1"/>
                </a:solidFill>
                <a:latin typeface="Times New Roman" pitchFamily="18" charset="0"/>
                <a:cs typeface="Times New Roman" pitchFamily="18" charset="0"/>
              </a:rPr>
              <a:t>đời</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Chúc tụng Chúa đã rộng ban cho chúng con bánh này. Chúc tụng, chúc tụng Thiên Chúa đến </a:t>
            </a:r>
            <a:r>
              <a:rPr lang="vi-VN" sz="5400" b="1">
                <a:solidFill>
                  <a:schemeClr val="bg1"/>
                </a:solidFill>
                <a:latin typeface="Times New Roman" pitchFamily="18" charset="0"/>
                <a:cs typeface="Times New Roman" pitchFamily="18" charset="0"/>
              </a:rPr>
              <a:t>muôn </a:t>
            </a:r>
            <a:r>
              <a:rPr lang="vi-VN" sz="5400" b="1" smtClean="0">
                <a:solidFill>
                  <a:schemeClr val="bg1"/>
                </a:solidFill>
                <a:latin typeface="Times New Roman" pitchFamily="18" charset="0"/>
                <a:cs typeface="Times New Roman" pitchFamily="18" charset="0"/>
              </a:rPr>
              <a:t>đời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Chúc tụng Chúa đã rộng ban cho chúng con rượu này. Chúc tụng, chúc tụng Thiên Chúa đến </a:t>
            </a:r>
            <a:r>
              <a:rPr lang="vi-VN" sz="6000" b="1">
                <a:solidFill>
                  <a:schemeClr val="bg1"/>
                </a:solidFill>
                <a:latin typeface="Times New Roman" pitchFamily="18" charset="0"/>
                <a:cs typeface="Times New Roman" pitchFamily="18" charset="0"/>
              </a:rPr>
              <a:t>muôn </a:t>
            </a:r>
            <a:r>
              <a:rPr lang="vi-VN" sz="6000" b="1" smtClean="0">
                <a:solidFill>
                  <a:schemeClr val="bg1"/>
                </a:solidFill>
                <a:latin typeface="Times New Roman" pitchFamily="18" charset="0"/>
                <a:cs typeface="Times New Roman" pitchFamily="18" charset="0"/>
              </a:rPr>
              <a:t>đời</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Ngày nay con dâng lên Chúa bánh rượu thơm này. Là công mồ hôi nước mắt khó nhọc đêm ngày. Xin dâng lên, xin dâng lên để ca tụng danh Chúa. Xin dâng lên, xin dâng lên làm của nuôi </a:t>
            </a:r>
            <a:r>
              <a:rPr lang="vi-VN" sz="4800" b="1">
                <a:solidFill>
                  <a:schemeClr val="bg1"/>
                </a:solidFill>
                <a:latin typeface="Times New Roman" pitchFamily="18" charset="0"/>
                <a:cs typeface="Times New Roman" pitchFamily="18" charset="0"/>
              </a:rPr>
              <a:t>linh </a:t>
            </a:r>
            <a:r>
              <a:rPr lang="vi-VN" sz="4800" b="1" smtClean="0">
                <a:solidFill>
                  <a:schemeClr val="bg1"/>
                </a:solidFill>
                <a:latin typeface="Times New Roman" pitchFamily="18" charset="0"/>
                <a:cs typeface="Times New Roman" pitchFamily="18" charset="0"/>
              </a:rPr>
              <a:t>hồn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1909</TotalTime>
  <Words>132</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CHÚC TỤNG CHÚA Nguyên Hữu</vt:lpstr>
      <vt:lpstr>1/ Chúc tụng Chúa, chúc tụng Chúa là Chúa cả đất trời. Chúc tụng, chúc tụng Thiên Chúa đến muôn đời.</vt:lpstr>
      <vt:lpstr>2/ Chúc tụng Chúa đã rộng ban cho chúng con bánh này. Chúc tụng, chúc tụng Thiên Chúa đến muôn đời.</vt:lpstr>
      <vt:lpstr>3/ Chúc tụng Chúa đã rộng ban cho chúng con rượu này. Chúc tụng, chúc tụng Thiên Chúa đến muôn đời.</vt:lpstr>
      <vt:lpstr>3/ Ngày nay con dâng lên Chúa bánh rượu thơm này. Là công mồ hôi nước mắt khó nhọc đêm ngày. Xin dâng lên, xin dâng lên để ca tụng danh Chúa. Xin dâng lên, xin dâng lên làm của nuôi linh hồn.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678</cp:revision>
  <dcterms:created xsi:type="dcterms:W3CDTF">2021-12-01T03:00:51Z</dcterms:created>
  <dcterms:modified xsi:type="dcterms:W3CDTF">2021-12-12T06:56:39Z</dcterms:modified>
</cp:coreProperties>
</file>