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CHÚC TỤNG VÀ TÔN VINH</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Kim Long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ÐK. Chúc tụng và tôn vinh Chúa, lạy Chúa </a:t>
            </a:r>
            <a:r>
              <a:rPr lang="vi-VN" b="1">
                <a:solidFill>
                  <a:schemeClr val="bg1"/>
                </a:solidFill>
                <a:latin typeface="Times New Roman" pitchFamily="18" charset="0"/>
                <a:cs typeface="Times New Roman" pitchFamily="18" charset="0"/>
              </a:rPr>
              <a:t>Giêsu</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Chúa sáng ngời uy linh trên ngai vàng. Chúc tụng và tôn vinh Chúa. Chúa chiếu tỏ công minh trong Thần Linh. Chúc tụng và tôn vinh Chúa. Muôn Sứ Thần hưởng kiến Thánh Nhan Ngài.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Chúa đã được tung hô nơi dân ngoại. Chúc tụng và tôn vinh Chúa. Chúa vẫn được tin yêu trong trần gian. Chúc tụng và tôn vinh Chúa. Muôn thế hệ cùng hát kính tôn </a:t>
            </a:r>
            <a:r>
              <a:rPr lang="vi-VN" sz="4800" b="1">
                <a:solidFill>
                  <a:schemeClr val="bg1"/>
                </a:solidFill>
                <a:latin typeface="Times New Roman" pitchFamily="18" charset="0"/>
                <a:cs typeface="Times New Roman" pitchFamily="18" charset="0"/>
              </a:rPr>
              <a:t>thờ</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1300</TotalTime>
  <Words>107</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CHÚC TỤNG VÀ TÔN VINH Lm. Kim Long</vt:lpstr>
      <vt:lpstr>ÐK. Chúc tụng và tôn vinh Chúa, lạy Chúa Giêsu.</vt:lpstr>
      <vt:lpstr>1. Chúa sáng ngời uy linh trên ngai vàng. Chúc tụng và tôn vinh Chúa. Chúa chiếu tỏ công minh trong Thần Linh. Chúc tụng và tôn vinh Chúa. Muôn Sứ Thần hưởng kiến Thánh Nhan Ngài.</vt:lpstr>
      <vt:lpstr>2. Chúa đã được tung hô nơi dân ngoại. Chúc tụng và tôn vinh Chúa. Chúa vẫn được tin yêu trong trần gian. Chúc tụng và tôn vinh Chúa. Muôn thế hệ cùng hát kính tôn thờ.</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399</cp:revision>
  <dcterms:created xsi:type="dcterms:W3CDTF">2021-12-01T03:00:51Z</dcterms:created>
  <dcterms:modified xsi:type="dcterms:W3CDTF">2021-12-10T06:56:12Z</dcterms:modified>
</cp:coreProperties>
</file>