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CHÚNG CON ĐÃ VỀ</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Ninh Doãn Hùng </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Từ muôn phương chúng con đã về, từ muôn phương chúng con đã về. Về đây tay nắm tay, về đây vai sát vai. Nhịp chân vui bước mau cùng lên cung thánh Ngài.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Còn niềm vui nào cho bằng từ muôn phương chúng con đã về. Về đây chung tiếng hát, ngợi ca Danh Thánh Chúa hợp dâng lên muôn lời cảm tạ. Cùng chia nhau tấm bánh, hiệp thông trong ơn Thánh, cùng liên kết trong một tình yêu.</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Còn niềm vui nào cho bằng từ muôn phương chúng con đã về. Về đây chung tiếng hát, lòng tin yêu thắp sáng, hòa chan trong muôn vàn ơn lành. Cùng loan cho thế giới, niềm vui ơn cứu rỗi, tình yêu sớt chia cho mọi nơi. </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Hòa cùng muôn người muôn lòng về đây mong lãnh nhận Thánh Thần. Niềm tin dâng phơi phới, tràn lan cho thế giới, cùng chung tay đắp xây an bình. Ngày xanh dâng Thiên Chúa, hồn con xin đốt lửa, và sai đi: Chứng Nhân Tình Yêu.</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4. Hòa cùng muôn người muôn lòng về đây mong lãnh nhận Thánh Thần. Nguyện ra đi muôn hướng, thực thi câu yêu thương, thành ánh sáng chiếu soi dương trần. Thành men cho thế giới, để nơi nơi đổi mới, dựng xây cuộc đời này đẹp tươi. </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1458</TotalTime>
  <Words>272</Words>
  <Application>Microsoft Office PowerPoint</Application>
  <PresentationFormat>On-screen Show (16:9)</PresentationFormat>
  <Paragraphs>9</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CHÚNG CON ĐÃ VỀ Ninh Doãn Hùng </vt:lpstr>
      <vt:lpstr>ĐK: Từ muôn phương chúng con đã về, từ muôn phương chúng con đã về. Về đây tay nắm tay, về đây vai sát vai. Nhịp chân vui bước mau cùng lên cung thánh Ngài. </vt:lpstr>
      <vt:lpstr>1. Còn niềm vui nào cho bằng từ muôn phương chúng con đã về. Về đây chung tiếng hát, ngợi ca Danh Thánh Chúa hợp dâng lên muôn lời cảm tạ. Cùng chia nhau tấm bánh, hiệp thông trong ơn Thánh, cùng liên kết trong một tình yêu.</vt:lpstr>
      <vt:lpstr>2. Còn niềm vui nào cho bằng từ muôn phương chúng con đã về. Về đây chung tiếng hát, lòng tin yêu thắp sáng, hòa chan trong muôn vàn ơn lành. Cùng loan cho thế giới, niềm vui ơn cứu rỗi, tình yêu sớt chia cho mọi nơi. </vt:lpstr>
      <vt:lpstr>3. Hòa cùng muôn người muôn lòng về đây mong lãnh nhận Thánh Thần. Niềm tin dâng phơi phới, tràn lan cho thế giới, cùng chung tay đắp xây an bình. Ngày xanh dâng Thiên Chúa, hồn con xin đốt lửa, và sai đi: Chứng Nhân Tình Yêu.</vt:lpstr>
      <vt:lpstr>4. Hòa cùng muôn người muôn lòng về đây mong lãnh nhận Thánh Thần. Nguyện ra đi muôn hướng, thực thi câu yêu thương, thành ánh sáng chiếu soi dương trần. Thành men cho thế giới, để nơi nơi đổi mới, dựng xây cuộc đời này đẹp tươi.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490</cp:revision>
  <dcterms:created xsi:type="dcterms:W3CDTF">2021-12-01T03:00:51Z</dcterms:created>
  <dcterms:modified xsi:type="dcterms:W3CDTF">2021-12-10T12:53:48Z</dcterms:modified>
</cp:coreProperties>
</file>