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CHÚNG TA LÀ </a:t>
            </a:r>
            <a:r>
              <a:rPr lang="vi-VN" sz="3600" b="1">
                <a:solidFill>
                  <a:schemeClr val="bg1"/>
                </a:solidFill>
                <a:latin typeface="Times New Roman" pitchFamily="18" charset="0"/>
                <a:cs typeface="Times New Roman" pitchFamily="18" charset="0"/>
              </a:rPr>
              <a:t>MUỐI </a:t>
            </a:r>
            <a:r>
              <a:rPr lang="vi-VN" sz="3600" b="1" smtClean="0">
                <a:solidFill>
                  <a:schemeClr val="bg1"/>
                </a:solidFill>
                <a:latin typeface="Times New Roman" pitchFamily="18" charset="0"/>
                <a:cs typeface="Times New Roman" pitchFamily="18" charset="0"/>
              </a:rPr>
              <a:t>ĐẤT</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Phương Anh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ĐK. Chúng ta là muối đất, chúng ta là ánh sáng: Muối đất ướp cho mặn đời, ánh sáng thắp lên lửa hồng vào nơi tăm tối. Chúng ta là muối đất, chúng ta là ánh sáng, muối đất ướp cho tình nồng, ánh sáng thắp lên lửa hồng tình yêu Thiên Chúa.</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Tìm về đây ta xây mộng đời, cùng dệt nên câu ca tuyệt vời, cùng dìu nhau đi tìm ánh sáng. Nào cùng nhau ta đi vào đời, cùng dựng xây yêu thương rạng ngời, một lòng ta tô đẹp trần ai.</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Mình về đây bên nhau tỏ bày từng ngày qua ưu tư cuộc đời, đồng lòng ta trở thành men muối. Rồi ngày mai ta đi vào đời, cùng nguyện xin cho nhau một lời là tình thân không hề nhạt phai.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3270</TotalTime>
  <Words>169</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CHÚNG TA LÀ MUỐI ĐẤT  Lm. Phương Anh</vt:lpstr>
      <vt:lpstr>ĐK. Chúng ta là muối đất, chúng ta là ánh sáng: Muối đất ướp cho mặn đời, ánh sáng thắp lên lửa hồng vào nơi tăm tối. Chúng ta là muối đất, chúng ta là ánh sáng, muối đất ướp cho tình nồng, ánh sáng thắp lên lửa hồng tình yêu Thiên Chúa.</vt:lpstr>
      <vt:lpstr>1. Tìm về đây ta xây mộng đời, cùng dệt nên câu ca tuyệt vời, cùng dìu nhau đi tìm ánh sáng. Nào cùng nhau ta đi vào đời, cùng dựng xây yêu thương rạng ngời, một lòng ta tô đẹp trần ai.</vt:lpstr>
      <vt:lpstr>2. Mình về đây bên nhau tỏ bày từng ngày qua ưu tư cuộc đời, đồng lòng ta trở thành men muối. Rồi ngày mai ta đi vào đời, cùng nguyện xin cho nhau một lời là tình thân không hề nhạt phai.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1230</cp:revision>
  <dcterms:created xsi:type="dcterms:W3CDTF">2021-12-01T03:00:51Z</dcterms:created>
  <dcterms:modified xsi:type="dcterms:W3CDTF">2021-12-18T07:08:18Z</dcterms:modified>
</cp:coreProperties>
</file>