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CHÚNG TA ĐI VỀ NHÀ CHÚA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Nguyễn Hùng Cường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Ôi tôi sung sướng biết bao khi nghe nói: Chúng ta tiến về nhà Chúa. Ôi tôi sung sướng biết bao khi nghe nói: Chúng ta đi về nhà Chúa.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Tôi mừng vui có ai nói với tôi rằng: Nào ta sẽ đi, đì về nhà Chúa. Thật bao vui mừng này hỡi Giê-ru-sa-lem. Bàn chân chúng tôi dừng trước tiền đình nhà Chúa.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Ngươi được xây cất như, như chốn thành trì. Mọi phần khớp nhau Giê-ru-sa-lem. Kìa bao chi họ của Chúa đã tuôn về đây. Họ tuôn tới đây này hỡi Giê-ru-sa-lem.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Theo luật Is-ra-en họ đã tuôn về. Về đây hát khen ca tụng danh Chúa. Trụ sở pháp đình là chính Giê-ru-sa-lem. Trụ sở của Vua Đa-vít tổ phụ dân ta.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Chúc bình an tới cho Giê-ru-sa-lem. Và ai mến yêu Giê-ru-sa-lem. Cầu chúc an bình đổ xuống ai trong đền thờ. Thịnh vượng đến ai đang sống tiền đường Đền Thánh.</a:t>
            </a:r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5. Chúc bình an tới cho Giê-ru-sa-lem. Cùng cho quyến thuộc và người anh em. Vì đây chính là nhà Chúa ta tôi nguyện xin. Hạnh phúc ước mong đổ xuống Giê-ru-sa-lem.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1493</TotalTime>
  <Words>235</Words>
  <Application>Microsoft Office PowerPoint</Application>
  <PresentationFormat>On-screen Show (16:9)</PresentationFormat>
  <Paragraphs>10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CHÚNG TA ĐI VỀ NHÀ CHÚA Lm. Nguyễn Hùng Cường</vt:lpstr>
      <vt:lpstr>ĐK. Ôi tôi sung sướng biết bao khi nghe nói: Chúng ta tiến về nhà Chúa. Ôi tôi sung sướng biết bao khi nghe nói: Chúng ta đi về nhà Chúa.</vt:lpstr>
      <vt:lpstr>1. Tôi mừng vui có ai nói với tôi rằng: Nào ta sẽ đi, đì về nhà Chúa. Thật bao vui mừng này hỡi Giê-ru-sa-lem. Bàn chân chúng tôi dừng trước tiền đình nhà Chúa.</vt:lpstr>
      <vt:lpstr>2. Ngươi được xây cất như, như chốn thành trì. Mọi phần khớp nhau Giê-ru-sa-lem. Kìa bao chi họ của Chúa đã tuôn về đây. Họ tuôn tới đây này hỡi Giê-ru-sa-lem.</vt:lpstr>
      <vt:lpstr>3. Theo luật Is-ra-en họ đã tuôn về. Về đây hát khen ca tụng danh Chúa. Trụ sở pháp đình là chính Giê-ru-sa-lem. Trụ sở của Vua Đa-vít tổ phụ dân ta.</vt:lpstr>
      <vt:lpstr>4. Chúc bình an tới cho Giê-ru-sa-lem. Và ai mến yêu Giê-ru-sa-lem. Cầu chúc an bình đổ xuống ai trong đền thờ. Thịnh vượng đến ai đang sống tiền đường Đền Thánh.</vt:lpstr>
      <vt:lpstr>5. Chúc bình an tới cho Giê-ru-sa-lem. Cùng cho quyến thuộc và người anh em. Vì đây chính là nhà Chúa ta tôi nguyện xin. Hạnh phúc ước mong đổ xuống Giê-ru-sa-lem.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511</cp:revision>
  <dcterms:created xsi:type="dcterms:W3CDTF">2021-12-01T03:00:51Z</dcterms:created>
  <dcterms:modified xsi:type="dcterms:W3CDTF">2021-12-10T13:27:57Z</dcterms:modified>
</cp:coreProperties>
</file>