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CHỈ MỘT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Được Chúa kêu mời nắm giữ tinh thần duy nhất, nhờ liên lạc bình an ta chung tiếng xưng tụng rằng: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Chỉ một Chúa, một Đức Tin, một Phép Rửa, một Thiên Chúa là Cha.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Được Chúa kêu mời chung kết thân thể duy nhất, cùng trong một Thần Linh ta chung tiếng xưng tụng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Được Chúa kêu mời chung đức trông cậy duy nhất, hiệp thông cùng Ngôi Hai ta chung tiếng xưng tụng rằng: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99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CHỈ MỘT CHÚA Lm. Kim Long</vt:lpstr>
      <vt:lpstr>1. Được Chúa kêu mời nắm giữ tinh thần duy nhất, nhờ liên lạc bình an ta chung tiếng xưng tụng rằng:</vt:lpstr>
      <vt:lpstr>ĐK. Chỉ một Chúa, một Đức Tin, một Phép Rửa, một Thiên Chúa là Cha.</vt:lpstr>
      <vt:lpstr>2. Được Chúa kêu mời chung kết thân thể duy nhất, cùng trong một Thần Linh ta chung tiếng xưng tụng rằng:</vt:lpstr>
      <vt:lpstr>3. Được Chúa kêu mời chung đức trông cậy duy nhất, hiệp thông cùng Ngôi Hai ta chung tiếng xưng tụng rằng: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305</cp:revision>
  <dcterms:created xsi:type="dcterms:W3CDTF">2021-12-01T03:00:51Z</dcterms:created>
  <dcterms:modified xsi:type="dcterms:W3CDTF">2021-12-07T03:34:33Z</dcterms:modified>
</cp:coreProperties>
</file>