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57" r:id="rId4"/>
    <p:sldId id="263" r:id="rId5"/>
    <p:sldId id="258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CHỈ NƯƠNG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NHỜ </a:t>
            </a: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CHÚA</a:t>
            </a:r>
            <a: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3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Thy </a:t>
            </a:r>
            <a:r>
              <a:rPr lang="vi-VN" sz="3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Yên</a:t>
            </a:r>
            <a:endParaRPr lang="it-IT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Đời con chỉ nương nhờ Chúa, đời con chỉ trông nơi Ngài. Đời con chỉ mong nhờ Chúa, Chúa ơi con thuộc về </a:t>
            </a: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sz="40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Chúa là nơi con nương tựa, bên Ngài con sống thảnh thơi. Ngọt bùi con trông cậy Chúa, sầu buồn con mong ngóng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Ngài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Dẫu rằng sống chết mọi bề, con nguyện theo ý Ngài thôi. Dòng đời con vui hạnh phúc, và dù con muôn khổ sầu.</a:t>
            </a:r>
            <a:endParaRPr lang="vi-VN" sz="40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Hỡi người hãy nhớ cho rằng, con người mang kiếp phù sinh. Đời người trăng soi gợn sóng, đời người bọt mưa nở tàn.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3397</TotalTime>
  <Words>128</Words>
  <Application>Microsoft Office PowerPoint</Application>
  <PresentationFormat>On-screen Show (16:9)</PresentationFormat>
  <Paragraphs>9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CHỈ NƯƠNG NHỜ CHÚA  Thy Yên</vt:lpstr>
      <vt:lpstr>ĐK. Đời con chỉ nương nhờ Chúa, đời con chỉ trông nơi Ngài. Đời con chỉ mong nhờ Chúa, Chúa ơi con thuộc về Ngài.</vt:lpstr>
      <vt:lpstr>1. Chúa là nơi con nương tựa, bên Ngài con sống thảnh thơi. Ngọt bùi con trông cậy Chúa, sầu buồn con mong ngóng Ngài.</vt:lpstr>
      <vt:lpstr>2. Dẫu rằng sống chết mọi bề, con nguyện theo ý Ngài thôi. Dòng đời con vui hạnh phúc, và dù con muôn khổ sầu.</vt:lpstr>
      <vt:lpstr>3. Hỡi người hãy nhớ cho rằng, con người mang kiếp phù sinh. Đời người trăng soi gợn sóng, đời người bọt mưa nở tàn.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1246</cp:revision>
  <dcterms:created xsi:type="dcterms:W3CDTF">2021-12-01T03:00:51Z</dcterms:created>
  <dcterms:modified xsi:type="dcterms:W3CDTF">2021-12-23T19:53:44Z</dcterms:modified>
</cp:coreProperties>
</file>