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s-ES" sz="5400" b="1">
                <a:solidFill>
                  <a:schemeClr val="bg1"/>
                </a:solidFill>
                <a:latin typeface="Times New Roman" pitchFamily="18" charset="0"/>
                <a:cs typeface="Times New Roman" pitchFamily="18" charset="0"/>
              </a:rPr>
              <a:t>CHỈ TRONG THIÊN CHÚA</a:t>
            </a:r>
            <a:br>
              <a:rPr lang="es-ES" sz="5400" b="1">
                <a:solidFill>
                  <a:schemeClr val="bg1"/>
                </a:solidFill>
                <a:latin typeface="Times New Roman" pitchFamily="18" charset="0"/>
                <a:cs typeface="Times New Roman" pitchFamily="18" charset="0"/>
              </a:rPr>
            </a:br>
            <a:r>
              <a:rPr lang="es-ES" sz="5400" b="1">
                <a:solidFill>
                  <a:schemeClr val="bg1"/>
                </a:solidFill>
                <a:latin typeface="Times New Roman" pitchFamily="18" charset="0"/>
                <a:cs typeface="Times New Roman" pitchFamily="18" charset="0"/>
              </a:rPr>
              <a:t>Sr. Têrêsa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Mãi luôn đi tìm, tìm Chúa là lẽ sống. Chúa đang hiện diện nơi đất trời mênh mông, lắng nghe lời Chúa tâm hồn mở rộng, gặp được Chúa thỏa lòng trông.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Chỉ trong Thiên Chúa mà thôi, chỉ trong Thiên Chúa hồn tôi mới được nghỉ ngơi. Chỉ trong Thiên Chúa, chỉ trong Thiên Chúa hồn tôi mới được đổi mới, sống trọn căn tính một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Có chi vui bằng ở trong tình yêu Chúa, nép trong tay Ngài luôn bé nhỏ đơn sơ. Chúa luôn chở che đỡ nâng từng giờ, để đời con không còn bơ vơ.</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Chúa chính là đường, để con được theo bước, Chúa là sự thật soi chiếu đời u mê, dẫn ai mù tối biết quay trở về, tìm gặp Chúa suối nguồn yêu </a:t>
            </a:r>
            <a:r>
              <a:rPr lang="vi-VN" sz="5400" b="1">
                <a:solidFill>
                  <a:schemeClr val="bg1"/>
                </a:solidFill>
                <a:latin typeface="Times New Roman" pitchFamily="18" charset="0"/>
                <a:cs typeface="Times New Roman" pitchFamily="18" charset="0"/>
              </a:rPr>
              <a:t>thương</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2928</TotalTime>
  <Words>169</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CHỈ TRONG THIÊN CHÚA Sr. Têrêsa</vt:lpstr>
      <vt:lpstr>1/ Mãi luôn đi tìm, tìm Chúa là lẽ sống. Chúa đang hiện diện nơi đất trời mênh mông, lắng nghe lời Chúa tâm hồn mở rộng, gặp được Chúa thỏa lòng trông.</vt:lpstr>
      <vt:lpstr>ĐK. Chỉ trong Thiên Chúa mà thôi, chỉ trong Thiên Chúa hồn tôi mới được nghỉ ngơi. Chỉ trong Thiên Chúa, chỉ trong Thiên Chúa hồn tôi mới được đổi mới, sống trọn căn tính một đời.</vt:lpstr>
      <vt:lpstr>2/ Có chi vui bằng ở trong tình yêu Chúa, nép trong tay Ngài luôn bé nhỏ đơn sơ. Chúa luôn chở che đỡ nâng từng giờ, để đời con không còn bơ vơ.</vt:lpstr>
      <vt:lpstr>3/ Chúa chính là đường, để con được theo bước, Chúa là sự thật soi chiếu đời u mê, dẫn ai mù tối biết quay trở về, tìm gặp Chúa suối nguồn yêu thương.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1101</cp:revision>
  <dcterms:created xsi:type="dcterms:W3CDTF">2021-12-01T03:00:51Z</dcterms:created>
  <dcterms:modified xsi:type="dcterms:W3CDTF">2021-12-17T09:54:32Z</dcterms:modified>
</cp:coreProperties>
</file>