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b="1" smtClean="0">
                <a:solidFill>
                  <a:schemeClr val="bg1"/>
                </a:solidFill>
                <a:latin typeface="Times New Roman" pitchFamily="18" charset="0"/>
                <a:cs typeface="Times New Roman" pitchFamily="18" charset="0"/>
              </a:rPr>
              <a:t>CHỜ MONG CHÚA ĐẾN</a:t>
            </a:r>
            <a:br>
              <a:rPr lang="en-US" b="1" smtClean="0">
                <a:solidFill>
                  <a:schemeClr val="bg1"/>
                </a:solidFill>
                <a:latin typeface="Times New Roman" pitchFamily="18" charset="0"/>
                <a:cs typeface="Times New Roman" pitchFamily="18" charset="0"/>
              </a:rPr>
            </a:br>
            <a:r>
              <a:rPr lang="en-US" b="1" smtClean="0">
                <a:solidFill>
                  <a:schemeClr val="bg1"/>
                </a:solidFill>
                <a:latin typeface="Times New Roman" pitchFamily="18" charset="0"/>
                <a:cs typeface="Times New Roman" pitchFamily="18" charset="0"/>
              </a:rPr>
              <a:t>Sr. Hiền Hòa</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Mặt đất cằn khô khát mong trời đổ mưa xuống. Từ nơi trần gian ngóng trông mưa nguồn thánh ân. Mỏi mòn tháng năm nhân thế thiết tha khẩn cầu. Nguyện thương lắng nghe mưa Vị Cứu Tinh.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4800" b="1" smtClean="0">
                <a:solidFill>
                  <a:schemeClr val="bg1"/>
                </a:solidFill>
                <a:latin typeface="Times New Roman" pitchFamily="18" charset="0"/>
                <a:cs typeface="Times New Roman" pitchFamily="18" charset="0"/>
              </a:rPr>
              <a:t>ĐK. Nguyện xin thương xót thế nhân mỏi mòn chờ mong thánh ân. Ngàn năm vẫn mãi khát khao chẳng nguôi Chúa đến viếng thăm. Ngài thương ban phúc cho con người ngày đêm khấn xin. Trần gian hân hoan đón ơn cứu độ Chúa Trời tặng ban.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Trần gian hoài mong ngước trông tìm vì sao sáng. Bừng lên rạng soi xóa tan u buồn tối tăm. Một niềm kính tin nơi Đấng sẽ ban phúc lành. Trần gian thiết tha mong Vị Cứu Tinh.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145</Words>
  <Application>Microsoft Office PowerPoint</Application>
  <PresentationFormat>On-screen Show (16:9)</PresentationFormat>
  <Paragraphs>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CHỜ MONG CHÚA ĐẾN Sr. Hiền Hòa</vt:lpstr>
      <vt:lpstr>1. Mặt đất cằn khô khát mong trời đổ mưa xuống. Từ nơi trần gian ngóng trông mưa nguồn thánh ân. Mỏi mòn tháng năm nhân thế thiết tha khẩn cầu. Nguyện thương lắng nghe mưa Vị Cứu Tinh.</vt:lpstr>
      <vt:lpstr>ĐK. Nguyện xin thương xót thế nhân mỏi mòn chờ mong thánh ân. Ngàn năm vẫn mãi khát khao chẳng nguôi Chúa đến viếng thăm. Ngài thương ban phúc cho con người ngày đêm khấn xin. Trần gian hân hoan đón ơn cứu độ Chúa Trời tặng ban.</vt:lpstr>
      <vt:lpstr>2. Trần gian hoài mong ngước trông tìm vì sao sáng. Bừng lên rạng soi xóa tan u buồn tối tăm. Một niềm kính tin nơi Đấng sẽ ban phúc lành. Trần gian thiết tha mong Vị Cứu Tinh.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5</cp:revision>
  <dcterms:created xsi:type="dcterms:W3CDTF">2021-11-30T02:00:37Z</dcterms:created>
  <dcterms:modified xsi:type="dcterms:W3CDTF">2021-11-30T02:13:22Z</dcterms:modified>
</cp:coreProperties>
</file>