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a:solidFill>
                  <a:schemeClr val="bg1"/>
                </a:solidFill>
                <a:latin typeface="Times New Roman" pitchFamily="18" charset="0"/>
                <a:cs typeface="Times New Roman" pitchFamily="18" charset="0"/>
              </a:rPr>
              <a:t>CHỜ NGÀY CHÚA ĐẾN</a:t>
            </a:r>
            <a:br>
              <a:rPr lang="vi-VN" sz="6000" b="1">
                <a:solidFill>
                  <a:schemeClr val="bg1"/>
                </a:solidFill>
                <a:latin typeface="Times New Roman" pitchFamily="18" charset="0"/>
                <a:cs typeface="Times New Roman" pitchFamily="18" charset="0"/>
              </a:rPr>
            </a:br>
            <a:r>
              <a:rPr lang="vi-VN" sz="6600" b="1">
                <a:solidFill>
                  <a:schemeClr val="bg1"/>
                </a:solidFill>
                <a:latin typeface="Times New Roman" pitchFamily="18" charset="0"/>
                <a:cs typeface="Times New Roman" pitchFamily="18" charset="0"/>
              </a:rPr>
              <a:t>Đinh Công Huỳnh</a:t>
            </a:r>
            <a:endParaRPr lang="en-US" sz="1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Chờ ngày Chúa đến hãy chong đèn tỉnh thức nguyện cầu. Chờ ngày Chúa đến hãy sẵn sàng lòng không lo âu. Vì giờ Chúa đến rất bất ngờ nào ai biết chăng,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smtClean="0">
                <a:solidFill>
                  <a:schemeClr val="bg1"/>
                </a:solidFill>
                <a:latin typeface="Times New Roman" pitchFamily="18" charset="0"/>
                <a:cs typeface="Times New Roman" pitchFamily="18" charset="0"/>
              </a:rPr>
              <a:t>sang </a:t>
            </a:r>
            <a:r>
              <a:rPr lang="vi-VN" sz="6000" b="1">
                <a:solidFill>
                  <a:schemeClr val="bg1"/>
                </a:solidFill>
                <a:latin typeface="Times New Roman" pitchFamily="18" charset="0"/>
                <a:cs typeface="Times New Roman" pitchFamily="18" charset="0"/>
              </a:rPr>
              <a:t>hay hèn cũng chỉ thế thôi. Hãy quay về đường ngay nẻo chính. Ngày giờ Chúa đến rất oai hùng trong ánh huy hoàng.</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Ngài </a:t>
            </a:r>
            <a:r>
              <a:rPr lang="vi-VN" sz="4800" b="1">
                <a:solidFill>
                  <a:schemeClr val="bg1"/>
                </a:solidFill>
                <a:latin typeface="Times New Roman" pitchFamily="18" charset="0"/>
                <a:cs typeface="Times New Roman" pitchFamily="18" charset="0"/>
              </a:rPr>
              <a:t>là Đức chúa, Đấng công bình thưởng phạt vô song. Tình Ngài chiếu sáng giữa cõi đời còn nhiều tối tăm, xua tan mọi muộn phiền thế gian, đem an bình vào nơi khóc than.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Bao nhiêu năm trường ngụp lặn trong tối tăm. Mong ơn cứu độ từ trời cao giải thoát. Với những khát khao đợi Ngài đến cứu vớt nhân gian khỏi tội lỗi. Hướng dẫn muôn dân thoát bóng đêm bao trùm.</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Mau vui lên nào vì Ngài đang đến gần. Vinh quang của Ngài rạng ngời trên cõi thế. Chúa đến khai mở mùa hồng ân, gỡ ách nô lệ người lầm than. Bởi Chúa chính là Đấng muôn dân đang chờ.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5400" b="1">
                <a:solidFill>
                  <a:schemeClr val="bg1"/>
                </a:solidFill>
                <a:latin typeface="Times New Roman" pitchFamily="18" charset="0"/>
                <a:cs typeface="Times New Roman" pitchFamily="18" charset="0"/>
              </a:rPr>
              <a:t>3/ Mau san cho bằng nẻo đường đang uốn quanh. Hãy lấp cho đầy mọi vực sâu thung lũng. Xóa hết tất cả mọi hờn căm, giũ hết tội đời bằng thành tâm. Để đón Vua Trời giáng lâm nơi gian </a:t>
            </a:r>
            <a:r>
              <a:rPr lang="vi-VN" sz="5400" b="1">
                <a:solidFill>
                  <a:schemeClr val="bg1"/>
                </a:solidFill>
                <a:latin typeface="Times New Roman" pitchFamily="18" charset="0"/>
                <a:cs typeface="Times New Roman" pitchFamily="18" charset="0"/>
              </a:rPr>
              <a:t>trần</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256</Words>
  <Application>Microsoft Office PowerPoint</Application>
  <PresentationFormat>On-screen Show (16:9)</PresentationFormat>
  <Paragraphs>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CHỜ NGÀY CHÚA ĐẾN Đinh Công Huỳnh</vt:lpstr>
      <vt:lpstr>ĐK: Chờ ngày Chúa đến hãy chong đèn tỉnh thức nguyện cầu. Chờ ngày Chúa đến hãy sẵn sàng lòng không lo âu. Vì giờ Chúa đến rất bất ngờ nào ai biết chăng,</vt:lpstr>
      <vt:lpstr>**sang hay hèn cũng chỉ thế thôi. Hãy quay về đường ngay nẻo chính. Ngày giờ Chúa đến rất oai hùng trong ánh huy hoàng.</vt:lpstr>
      <vt:lpstr>**Ngài là Đức chúa, Đấng công bình thưởng phạt vô song. Tình Ngài chiếu sáng giữa cõi đời còn nhiều tối tăm, xua tan mọi muộn phiền thế gian, đem an bình vào nơi khóc than.</vt:lpstr>
      <vt:lpstr>1/ Bao nhiêu năm trường ngụp lặn trong tối tăm. Mong ơn cứu độ từ trời cao giải thoát. Với những khát khao đợi Ngài đến cứu vớt nhân gian khỏi tội lỗi. Hướng dẫn muôn dân thoát bóng đêm bao trùm.</vt:lpstr>
      <vt:lpstr>2/ Mau vui lên nào vì Ngài đang đến gần. Vinh quang của Ngài rạng ngời trên cõi thế. Chúa đến khai mở mùa hồng ân, gỡ ách nô lệ người lầm than. Bởi Chúa chính là Đấng muôn dân đang chờ.</vt:lpstr>
      <vt:lpstr>3/ Mau san cho bằng nẻo đường đang uốn quanh. Hãy lấp cho đầy mọi vực sâu thung lũng. Xóa hết tất cả mọi hờn căm, giũ hết tội đời bằng thành tâm. Để đón Vua Trời giáng lâm nơi gian trần.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75</cp:revision>
  <dcterms:created xsi:type="dcterms:W3CDTF">2021-12-01T03:00:51Z</dcterms:created>
  <dcterms:modified xsi:type="dcterms:W3CDTF">2021-12-01T08:30:12Z</dcterms:modified>
</cp:coreProperties>
</file>