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CHỨNG </a:t>
            </a:r>
            <a:r>
              <a:rPr lang="vi-VN" sz="3600" b="1">
                <a:solidFill>
                  <a:schemeClr val="bg1"/>
                </a:solidFill>
                <a:latin typeface="Times New Roman" pitchFamily="18" charset="0"/>
                <a:cs typeface="Times New Roman" pitchFamily="18" charset="0"/>
              </a:rPr>
              <a:t>NHÂN </a:t>
            </a:r>
            <a:r>
              <a:rPr lang="vi-VN" sz="3600" b="1" smtClean="0">
                <a:solidFill>
                  <a:schemeClr val="bg1"/>
                </a:solidFill>
                <a:latin typeface="Times New Roman" pitchFamily="18" charset="0"/>
                <a:cs typeface="Times New Roman" pitchFamily="18" charset="0"/>
              </a:rPr>
              <a:t>KITÔ</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Đường đời gai chông chí anh hùng ngời lên mắt sáng. Mang danh Ki-tô trong tim máu giữa nơi sa trường. Nào vùng lên chứng nhân Ki-tô, mang danh Ngài vào lòng thế giới</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gieo </a:t>
            </a:r>
            <a:r>
              <a:rPr lang="vi-VN" sz="4800" b="1">
                <a:solidFill>
                  <a:schemeClr val="bg1"/>
                </a:solidFill>
                <a:latin typeface="Times New Roman" pitchFamily="18" charset="0"/>
                <a:cs typeface="Times New Roman" pitchFamily="18" charset="0"/>
              </a:rPr>
              <a:t>tin mừng vào trần thế với yêu thương. Hăng say ra đi mau lên đường chứng nhân cho muôn phương (nào mau hăng hái) Gian lao đau thương bừng lên chí can trường</a:t>
            </a:r>
            <a:r>
              <a:rPr lang="vi-VN" sz="4800" b="1">
                <a:solidFill>
                  <a:schemeClr val="bg1"/>
                </a:solidFill>
                <a:latin typeface="Times New Roman" pitchFamily="18" charset="0"/>
                <a:cs typeface="Times New Roman" pitchFamily="18" charset="0"/>
              </a:rPr>
              <a:t>. </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smtClean="0">
                <a:solidFill>
                  <a:schemeClr val="bg1"/>
                </a:solidFill>
                <a:latin typeface="Times New Roman" pitchFamily="18" charset="0"/>
                <a:cs typeface="Times New Roman" pitchFamily="18" charset="0"/>
              </a:rPr>
              <a:t>Theo </a:t>
            </a:r>
            <a:r>
              <a:rPr lang="vi-VN" sz="5400" b="1">
                <a:solidFill>
                  <a:schemeClr val="bg1"/>
                </a:solidFill>
                <a:latin typeface="Times New Roman" pitchFamily="18" charset="0"/>
                <a:cs typeface="Times New Roman" pitchFamily="18" charset="0"/>
              </a:rPr>
              <a:t>Vua Ki-tô say lên đường gặt những bông lúa chín (những bông lúa chín). Nước mắt mồ hôi làm đẹp thắm quê hương.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3275</TotalTime>
  <Words>112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CHỨNG NHÂN KITÔ  Lm. Văn Chi</vt:lpstr>
      <vt:lpstr>Đường đời gai chông chí anh hùng ngời lên mắt sáng. Mang danh Ki-tô trong tim máu giữa nơi sa trường. Nào vùng lên chứng nhân Ki-tô, mang danh Ngài vào lòng thế giới, </vt:lpstr>
      <vt:lpstr>**gieo tin mừng vào trần thế với yêu thương. Hăng say ra đi mau lên đường chứng nhân cho muôn phương (nào mau hăng hái) Gian lao đau thương bừng lên chí can trường. </vt:lpstr>
      <vt:lpstr>**Theo Vua Ki-tô say lên đường gặt những bông lúa chín (những bông lúa chín). Nước mắt mồ hôi làm đẹp thắm quê hương.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1232</cp:revision>
  <dcterms:created xsi:type="dcterms:W3CDTF">2021-12-01T03:00:51Z</dcterms:created>
  <dcterms:modified xsi:type="dcterms:W3CDTF">2021-12-18T07:12:36Z</dcterms:modified>
</cp:coreProperties>
</file>