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CHỨNG NHÂN </a:t>
            </a:r>
            <a:r>
              <a:rPr lang="vi-VN" sz="3600" b="1">
                <a:solidFill>
                  <a:schemeClr val="bg1"/>
                </a:solidFill>
                <a:latin typeface="Times New Roman" pitchFamily="18" charset="0"/>
                <a:cs typeface="Times New Roman" pitchFamily="18" charset="0"/>
              </a:rPr>
              <a:t>TIN </a:t>
            </a:r>
            <a:r>
              <a:rPr lang="vi-VN" sz="3600" b="1" smtClean="0">
                <a:solidFill>
                  <a:schemeClr val="bg1"/>
                </a:solidFill>
                <a:latin typeface="Times New Roman" pitchFamily="18" charset="0"/>
                <a:cs typeface="Times New Roman" pitchFamily="18" charset="0"/>
              </a:rPr>
              <a:t>MỪNG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Thái </a:t>
            </a:r>
            <a:r>
              <a:rPr lang="vi-VN" sz="3600" b="1">
                <a:solidFill>
                  <a:schemeClr val="bg1"/>
                </a:solidFill>
                <a:latin typeface="Times New Roman" pitchFamily="18" charset="0"/>
                <a:cs typeface="Times New Roman" pitchFamily="18" charset="0"/>
              </a:rPr>
              <a:t>Nguyên (Lm)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Hân hoan sướng vui sống cho Tin Mừng, làm chứng nhân Chúa khắp mọi nơi. Cuộc đời chơi vơi như biển khơi. Chờ ta đi tới mang sức thiêng ấm lòng người 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Thần Linh Thiên Chúa dẫn dắt con bước trên đường đi. Lòng con sợ chi bao gian nguy có Chúa lo gì. Đường đời vững chí con ra đi sống cho Tin Mừng. Vì Tình yêu Chúa là lẽ sống phúc vinh đời con.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Vang lên khúc ca nắng mai chan hòa, ngàn cánh hoa ngát tỏa làn hương. Lòng con vui sướng vì Chúa thương. Nẻo đường muôn hướng con bước đi gieo nguồn bình an.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3250</TotalTime>
  <Words>136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CHỨNG NHÂN TIN MỪNG  Thái Nguyên (Lm)</vt:lpstr>
      <vt:lpstr>1. Hân hoan sướng vui sống cho Tin Mừng, làm chứng nhân Chúa khắp mọi nơi. Cuộc đời chơi vơi như biển khơi. Chờ ta đi tới mang sức thiêng ấm lòng người ơi.</vt:lpstr>
      <vt:lpstr>ĐK. Thần Linh Thiên Chúa dẫn dắt con bước trên đường đi. Lòng con sợ chi bao gian nguy có Chúa lo gì. Đường đời vững chí con ra đi sống cho Tin Mừng. Vì Tình yêu Chúa là lẽ sống phúc vinh đời con.</vt:lpstr>
      <vt:lpstr>2. Vang lên khúc ca nắng mai chan hòa, ngàn cánh hoa ngát tỏa làn hương. Lòng con vui sướng vì Chúa thương. Nẻo đường muôn hướng con bước đi gieo nguồn bình 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1217</cp:revision>
  <dcterms:created xsi:type="dcterms:W3CDTF">2021-12-01T03:00:51Z</dcterms:created>
  <dcterms:modified xsi:type="dcterms:W3CDTF">2021-12-18T06:48:01Z</dcterms:modified>
</cp:coreProperties>
</file>