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4" r:id="rId3"/>
    <p:sldId id="265" r:id="rId4"/>
    <p:sldId id="26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AA51D-B593-4CBB-9565-1D19BE008418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B5810-5471-4BA5-9E62-1BBCD1D87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5810-5471-4BA5-9E62-1BBCD1D878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3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CN 1 VỌNG A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Pet. Huy Hoàng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 1 21 ,1 -2,3-4a,4b-5,6-7,8-9 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Vui dường nào khi thiên hạ bảo tôi ta cùng lên đền Thiên Chúa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Vui dường nào khi thiên hạ bảo tôi, ta cùng lên đền thánh Chúa Và giờ đây Giê ru sa lem hỡi, cửa nội thành ta đã dừng chân.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Chính Giê ru sa lem được dựng xây khác nào đô thị kiên cố. Và đoàn dân bao nhiêu chi con Chúa trẩy lên đền tuôn đổ về đây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Khắp con dân theo như luật truyền xưa tuôn về xưng tụng danh Chúa. Vì ở đây xây cung vương Đa vit, cũng cho đặt ngai xét xử dân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Chúc Giê ru sa lem được bình an. Chúc bằng hữu được thịnh hưng. Tường ngoài trong an ninh yên vui mãi những lâu đài luôn mãi bình yên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Ước mong sao cho Đô Thành lạc an, chính vì yêu bạn bè tôi. Và cầu cho Gia liêm vui hạnh phúc, lúc nghĩ về Đền Thánh của Chú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193</Words>
  <Application>Microsoft Office PowerPoint</Application>
  <PresentationFormat>On-screen Show (16:9)</PresentationFormat>
  <Paragraphs>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CN 1 VỌNG A Lm. Pet. Huy Hoàng Tv 1 21 ,1 -2,3-4a,4b-5,6-7,8-9 </vt:lpstr>
      <vt:lpstr>ĐK. Vui dường nào khi thiên hạ bảo tôi ta cùng lên đền Thiên Chúa.</vt:lpstr>
      <vt:lpstr>1. Vui dường nào khi thiên hạ bảo tôi, ta cùng lên đền thánh Chúa Và giờ đây Giê ru sa lem hỡi, cửa nội thành ta đã dừng chân.</vt:lpstr>
      <vt:lpstr>2. Chính Giê ru sa lem được dựng xây khác nào đô thị kiên cố. Và đoàn dân bao nhiêu chi con Chúa trẩy lên đền tuôn đổ về đây.</vt:lpstr>
      <vt:lpstr>3. Khắp con dân theo như luật truyền xưa tuôn về xưng tụng danh Chúa. Vì ở đây xây cung vương Đa vit, cũng cho đặt ngai xét xử dân.</vt:lpstr>
      <vt:lpstr>4. Chúc Giê ru sa lem được bình an. Chúc bằng hữu được thịnh hưng. Tường ngoài trong an ninh yên vui mãi những lâu đài luôn mãi bình yên.</vt:lpstr>
      <vt:lpstr>5. Ước mong sao cho Đô Thành lạc an, chính vì yêu bạn bè tôi. Và cầu cho Gia liêm vui hạnh phúc, lúc nghĩ về Đền Thánh của Chúa.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78</cp:revision>
  <dcterms:created xsi:type="dcterms:W3CDTF">2021-11-30T02:00:37Z</dcterms:created>
  <dcterms:modified xsi:type="dcterms:W3CDTF">2021-11-30T05:01:58Z</dcterms:modified>
</cp:coreProperties>
</file>