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264" r:id="rId3"/>
    <p:sldId id="265" r:id="rId4"/>
    <p:sldId id="263" r:id="rId5"/>
    <p:sldId id="267" r:id="rId6"/>
    <p:sldId id="268" r:id="rId7"/>
    <p:sldId id="269" r:id="rId8"/>
    <p:sldId id="270" r:id="rId9"/>
    <p:sldId id="271" r:id="rId10"/>
    <p:sldId id="272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00" d="100"/>
          <a:sy n="100" d="100"/>
        </p:scale>
        <p:origin x="-1944" y="-12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AA51D-B593-4CBB-9565-1D19BE008418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B5810-5471-4BA5-9E62-1BBCD1D87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95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B5810-5471-4BA5-9E62-1BBCD1D878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36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62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9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7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1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2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2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3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3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8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2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CN 1 VỌNG A</a:t>
            </a:r>
            <a:b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Pet. Huy Hoàng</a:t>
            </a:r>
            <a:b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Tv 1 21 ,1 -2,3-4a,4b-5,6-7,8-9 </a:t>
            </a: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39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Vui dường nào khi thiên hạ bảo tôi ta cùng lên đền Thiên Chúa</a:t>
            </a: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7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53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Vui dường nào khi thiên hạ bảo tôi, ta cùng lên đền thánh Chúa Và giờ đây Giê ru sa lem hỡi, cửa nội thành ta đã dừng chân.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53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Chính Giê ru sa lem được dựng xây khác nào đô thị kiên cố. Và đoàn dân bao nhiêu chi con Chúa trẩy lên đền tuôn đổ về đây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46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Khắp con dân theo như luật truyền xưa tuôn về xưng tụng danh Chúa. Vì ở đây xây cung vương Đa vit, cũng cho đặt ngai xét xử dân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0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 fontScale="90000"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Chúc Giê ru sa lem được bình an. Chúc bằng hữu được thịnh hưng. Tường ngoài trong an ninh yên vui mãi những lâu đài luôn mãi bình yên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1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Ước mong sao cho Đô Thành lạc an, chính vì yêu bạn bè tôi. Và cầu cho Gia liêm vui hạnh phúc, lúc nghĩ về Đền Thánh của Chú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0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7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32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193</Words>
  <Application>Microsoft Office PowerPoint</Application>
  <PresentationFormat>On-screen Show (16:9)</PresentationFormat>
  <Paragraphs>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CN 1 VỌNG A Lm. Pet. Huy Hoàng Tv 1 21 ,1 -2,3-4a,4b-5,6-7,8-9 </vt:lpstr>
      <vt:lpstr>ĐK. Vui dường nào khi thiên hạ bảo tôi ta cùng lên đền Thiên Chúa.</vt:lpstr>
      <vt:lpstr>1. Vui dường nào khi thiên hạ bảo tôi, ta cùng lên đền thánh Chúa Và giờ đây Giê ru sa lem hỡi, cửa nội thành ta đã dừng chân.</vt:lpstr>
      <vt:lpstr>2. Chính Giê ru sa lem được dựng xây khác nào đô thị kiên cố. Và đoàn dân bao nhiêu chi con Chúa trẩy lên đền tuôn đổ về đây.</vt:lpstr>
      <vt:lpstr>3. Khắp con dân theo như luật truyền xưa tuôn về xưng tụng danh Chúa. Vì ở đây xây cung vương Đa vit, cũng cho đặt ngai xét xử dân.</vt:lpstr>
      <vt:lpstr>4. Chúc Giê ru sa lem được bình an. Chúc bằng hữu được thịnh hưng. Tường ngoài trong an ninh yên vui mãi những lâu đài luôn mãi bình yên.</vt:lpstr>
      <vt:lpstr>5. Ước mong sao cho Đô Thành lạc an, chính vì yêu bạn bè tôi. Và cầu cho Gia liêm vui hạnh phúc, lúc nghĩ về Đền Thánh của Chúa.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CÀNH GIÊ-SÊ ĐÂM BÔNG Lm. Kim Long</dc:title>
  <dc:creator>Hung Nam</dc:creator>
  <cp:lastModifiedBy>Hung Nam</cp:lastModifiedBy>
  <cp:revision>78</cp:revision>
  <dcterms:created xsi:type="dcterms:W3CDTF">2021-11-30T02:00:37Z</dcterms:created>
  <dcterms:modified xsi:type="dcterms:W3CDTF">2021-11-30T05:01:58Z</dcterms:modified>
</cp:coreProperties>
</file>