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CON BIẾT DÂNG GÌ?</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Ân Đức</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Con biết dâng gì đây, đôi tay con biết dâng gì đây. Con tim yêu nồng như nến cháy hiến trọn chỉ một tình yêu. Chứng tích nhiệm màu cho Nước trời luôn nở hoa. Giao ước muôn đời con tin vào tình thương hải hà.</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biết dâng gì đây, đôi tay con biết dâng gì đây. Con xin dâng trọn niềm phó thác Chúa là sản nghiệp đời con. Theo dấu xưa Ngài đi không còn chi vấn (ơ) vương, thanh thoát trong niềm vui đơn nghèo trên bước (ơ) đường.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Con biết dâng gì đây, đôi tay con biết dâng gì đây. Xin luôn thi hành theo thánh ý gói trọn tất cả niềm tin. Chiêm ngắm Đấng vì yêu vâng phục Thiên Chúa (ơ) Cha, chịu chết trên thập giá nên nguồn ơn hải (ơ) hà.</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Con biết dâng gì đây, đôi tay con biết dâng gì đây. Xin dâng cuộc đời luôn gắn bó đáp lại tiếng gọi tình yêu. Tha thiết trong lời kinh nguyện cầu cho thế nhân, ân phúc của tình yêu dạt dào như suối (ơ) nguồn.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2074</TotalTime>
  <Words>232</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BIẾT DÂNG GÌ? Lm. Ân Đức</vt:lpstr>
      <vt:lpstr>1. Con biết dâng gì đây, đôi tay con biết dâng gì đây. Con tim yêu nồng như nến cháy hiến trọn chỉ một tình yêu. Chứng tích nhiệm màu cho Nước trời luôn nở hoa. Giao ước muôn đời con tin vào tình thương hải hà.</vt:lpstr>
      <vt:lpstr>2. Con biết dâng gì đây, đôi tay con biết dâng gì đây. Con xin dâng trọn niềm phó thác Chúa là sản nghiệp đời con. Theo dấu xưa Ngài đi không còn chi vấn (ơ) vương, thanh thoát trong niềm vui đơn nghèo trên bước (ơ) đường.</vt:lpstr>
      <vt:lpstr>3. Con biết dâng gì đây, đôi tay con biết dâng gì đây. Xin luôn thi hành theo thánh ý gói trọn tất cả niềm tin. Chiêm ngắm Đấng vì yêu vâng phục Thiên Chúa (ơ) Cha, chịu chết trên thập giá nên nguồn ơn hải (ơ) hà.</vt:lpstr>
      <vt:lpstr>4. Con biết dâng gì đây, đôi tay con biết dâng gì đây. Xin dâng cuộc đời luôn gắn bó đáp lại tiếng gọi tình yêu. Tha thiết trong lời kinh nguyện cầu cho thế nhân, ân phúc của tình yêu dạt dào như suối (ơ) nguồn.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771</cp:revision>
  <dcterms:created xsi:type="dcterms:W3CDTF">2021-12-01T03:00:51Z</dcterms:created>
  <dcterms:modified xsi:type="dcterms:W3CDTF">2021-12-12T23:16:19Z</dcterms:modified>
</cp:coreProperties>
</file>