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8" r:id="rId3"/>
    <p:sldId id="257" r:id="rId4"/>
    <p:sldId id="259" r:id="rId5"/>
    <p:sldId id="263" r:id="rId6"/>
    <p:sldId id="264" r:id="rId7"/>
    <p:sldId id="267" r:id="rId8"/>
    <p:sldId id="260" r:id="rId9"/>
    <p:sldId id="265" r:id="rId10"/>
    <p:sldId id="268" r:id="rId11"/>
    <p:sldId id="269" r:id="rId12"/>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CON BƯỚC LÊN BÀN THỜ</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Lm. Kim Long</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1"/>
            <a:ext cx="8991600" cy="5029200"/>
          </a:xfrm>
        </p:spPr>
        <p:txBody>
          <a:bodyPr>
            <a:noAutofit/>
          </a:bodyPr>
          <a:lstStyle/>
          <a:p>
            <a:pPr algn="just"/>
            <a:r>
              <a:rPr lang="vi-VN" sz="5400" b="1" smtClean="0">
                <a:solidFill>
                  <a:schemeClr val="bg1"/>
                </a:solidFill>
                <a:latin typeface="Times New Roman" pitchFamily="18" charset="0"/>
                <a:cs typeface="Times New Roman" pitchFamily="18" charset="0"/>
              </a:rPr>
              <a:t>ÐK. Con bước lên bàn thờ cùng dân Chúa đây hợp dâng thánh lễ. Ðây lễ Chiên chiều xưa, Con Chúa uy linh đã trao hiến thân mình.</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smtClean="0">
                <a:solidFill>
                  <a:schemeClr val="bg1"/>
                </a:solidFill>
                <a:latin typeface="Times New Roman" pitchFamily="18" charset="0"/>
                <a:cs typeface="Times New Roman" pitchFamily="18" charset="0"/>
              </a:rPr>
              <a:t>1. Muôn tâm hồn liên kết trong tình thân dâng tiến Cha toàn năng lễ vật hy sinh. Xin Cha lành cho lễ dâng toàn thiêu mưa xuống muôn hồng ân nhuần thấm tâm hồn.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r>
              <a:rPr lang="vi-VN" sz="4800" b="1" smtClean="0">
                <a:solidFill>
                  <a:schemeClr val="bg1"/>
                </a:solidFill>
                <a:latin typeface="Times New Roman" pitchFamily="18" charset="0"/>
                <a:cs typeface="Times New Roman" pitchFamily="18" charset="0"/>
              </a:rPr>
              <a:t>2. Con nguyện cầu xin Chúa thương trần gian cho khắp nơi bình an, Giáo Hội rộng lan, cho muôn người thôi oán thương hận than, cho khói binh mờ tan, hạnh phúc tuôn tràn.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smtClean="0">
                <a:solidFill>
                  <a:schemeClr val="bg1"/>
                </a:solidFill>
                <a:latin typeface="Times New Roman" pitchFamily="18" charset="0"/>
                <a:cs typeface="Times New Roman" pitchFamily="18" charset="0"/>
              </a:rPr>
              <a:t>3. Khúc nhạc vàng dâng kính Cha toàn năng, Thiên Chúa bao giàu sang, chiếu ngời vinh quang. Cánh tay Người nâng đỡ bao kỳ công, trong ánh quang thần nhan, trong đất huy hoàng.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r>
              <a:rPr lang="vi-VN" sz="4800" b="1">
                <a:solidFill>
                  <a:schemeClr val="bg1"/>
                </a:solidFill>
                <a:latin typeface="Times New Roman" pitchFamily="18" charset="0"/>
                <a:cs typeface="Times New Roman" pitchFamily="18" charset="0"/>
              </a:rPr>
              <a:t>4. Chúa nhân hiền thương chúng con triền miên mê đắm trong tội khiên, cõi đời truân chuyên. Trút lệ phiền con kính dâng niềm tin, đôi mắt luôn nhìn lên tòa Chúa uy quyền.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 y="57150"/>
            <a:ext cx="8991600" cy="50292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811</TotalTime>
  <Words>199</Words>
  <Application>Microsoft Office PowerPoint</Application>
  <PresentationFormat>On-screen Show (16:9)</PresentationFormat>
  <Paragraphs>7</Paragraphs>
  <Slides>11</Slides>
  <Notes>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CON BƯỚC LÊN BÀN THỜ Lm. Kim Long</vt:lpstr>
      <vt:lpstr>ÐK. Con bước lên bàn thờ cùng dân Chúa đây hợp dâng thánh lễ. Ðây lễ Chiên chiều xưa, Con Chúa uy linh đã trao hiến thân mình.</vt:lpstr>
      <vt:lpstr>1. Muôn tâm hồn liên kết trong tình thân dâng tiến Cha toàn năng lễ vật hy sinh. Xin Cha lành cho lễ dâng toàn thiêu mưa xuống muôn hồng ân nhuần thấm tâm hồn.</vt:lpstr>
      <vt:lpstr>2. Con nguyện cầu xin Chúa thương trần gian cho khắp nơi bình an, Giáo Hội rộng lan, cho muôn người thôi oán thương hận than, cho khói binh mờ tan, hạnh phúc tuôn tràn. </vt:lpstr>
      <vt:lpstr>3. Khúc nhạc vàng dâng kính Cha toàn năng, Thiên Chúa bao giàu sang, chiếu ngời vinh quang. Cánh tay Người nâng đỡ bao kỳ công, trong ánh quang thần nhan, trong đất huy hoàng.</vt:lpstr>
      <vt:lpstr>4. Chúa nhân hiền thương chúng con triền miên mê đắm trong tội khiên, cõi đời truân chuyên. Trút lệ phiền con kính dâng niềm tin, đôi mắt luôn nhìn lên tòa Chúa uy quyền.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236</cp:revision>
  <dcterms:created xsi:type="dcterms:W3CDTF">2021-12-01T03:00:51Z</dcterms:created>
  <dcterms:modified xsi:type="dcterms:W3CDTF">2021-12-05T11:47:45Z</dcterms:modified>
</cp:coreProperties>
</file>