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CON CHỈ LÀ </a:t>
            </a:r>
            <a:r>
              <a:rPr lang="vi-VN" sz="3600" b="1">
                <a:solidFill>
                  <a:schemeClr val="bg1"/>
                </a:solidFill>
                <a:latin typeface="Times New Roman" pitchFamily="18" charset="0"/>
                <a:cs typeface="Times New Roman" pitchFamily="18" charset="0"/>
              </a:rPr>
              <a:t>TẠO </a:t>
            </a:r>
            <a:r>
              <a:rPr lang="vi-VN" sz="3600" b="1" smtClean="0">
                <a:solidFill>
                  <a:schemeClr val="bg1"/>
                </a:solidFill>
                <a:latin typeface="Times New Roman" pitchFamily="18" charset="0"/>
                <a:cs typeface="Times New Roman" pitchFamily="18" charset="0"/>
              </a:rPr>
              <a:t>VẬT</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Phanxicô</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Lạy Chúa con chỉ là tạo vật, Chúa thật (i-a) sang giầu, có gì mà dâng Chúa đâu ? (có gì mà dâng Chúa đâu ?) Vì trước mặt Chúa Thái Sơn cũng mọn hèn, giòng sông cả, mấy sâu có là mấy đâu, giữa đời tay không nhỏ bé, biết tìm chi dâng tiến </a:t>
            </a:r>
            <a:r>
              <a:rPr lang="vi-VN" b="1">
                <a:solidFill>
                  <a:schemeClr val="bg1"/>
                </a:solidFill>
                <a:latin typeface="Times New Roman" pitchFamily="18" charset="0"/>
                <a:cs typeface="Times New Roman" pitchFamily="18" charset="0"/>
              </a:rPr>
              <a:t>Ngài</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ÐK: Con xin dâng lên con người nhỏ bé, có chi đâu ? (có chi đâu?) Ôi con người ngàn năm mấy thuở, có chi đâu ? Con xin dâng lên chính là Chiên Thiên Chúa, gánh tội tình (gánh tội tình), tháng năm máu Người đã đổ làm hy sinh.</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2. Tình Chúa trao máu hồng tử nạn, chưa cạn suối ơn chan hòa, dẫu mà ngàn năm đã qua (dẫu mà ngàn năm đã qua). Tình Chúa ngời sáng ví như khung trời đầy, lòng con nhỏ, có chi hơn một thoáng mây, cảm tạ tình thương tuyệt đối, biết tìm chi dâng tiến </a:t>
            </a:r>
            <a:r>
              <a:rPr lang="vi-VN" sz="4000" b="1">
                <a:solidFill>
                  <a:schemeClr val="bg1"/>
                </a:solidFill>
                <a:latin typeface="Times New Roman" pitchFamily="18" charset="0"/>
                <a:cs typeface="Times New Roman" pitchFamily="18" charset="0"/>
              </a:rPr>
              <a:t>Ngài</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Ðời sống bao tháng ngày còn lại, e ngại những cơn mưa đời sẽ làm lòng con úa phai (sẽ làm lòng con úa phai). Lời Chúa là ánh sáng soi trên đường dài, là gió thổi dẫn đưa con thuyền đến nơi, trót đời con đây nhỏ bé, trót đời xin dâng hiến Ngài.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3196</TotalTime>
  <Words>267</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CON CHỈ LÀ TẠO VẬT  Phanxicô</vt:lpstr>
      <vt:lpstr>1. Lạy Chúa con chỉ là tạo vật, Chúa thật (i-a) sang giầu, có gì mà dâng Chúa đâu ? (có gì mà dâng Chúa đâu ?) Vì trước mặt Chúa Thái Sơn cũng mọn hèn, giòng sông cả, mấy sâu có là mấy đâu, giữa đời tay không nhỏ bé, biết tìm chi dâng tiến Ngài?</vt:lpstr>
      <vt:lpstr>ÐK: Con xin dâng lên con người nhỏ bé, có chi đâu ? (có chi đâu?) Ôi con người ngàn năm mấy thuở, có chi đâu ? Con xin dâng lên chính là Chiên Thiên Chúa, gánh tội tình (gánh tội tình), tháng năm máu Người đã đổ làm hy sinh.</vt:lpstr>
      <vt:lpstr>2. Tình Chúa trao máu hồng tử nạn, chưa cạn suối ơn chan hòa, dẫu mà ngàn năm đã qua (dẫu mà ngàn năm đã qua). Tình Chúa ngời sáng ví như khung trời đầy, lòng con nhỏ, có chi hơn một thoáng mây, cảm tạ tình thương tuyệt đối, biết tìm chi dâng tiến Ngài.</vt:lpstr>
      <vt:lpstr>3. Ðời sống bao tháng ngày còn lại, e ngại những cơn mưa đời sẽ làm lòng con úa phai (sẽ làm lòng con úa phai). Lời Chúa là ánh sáng soi trên đường dài, là gió thổi dẫn đưa con thuyền đến nơi, trót đời con đây nhỏ bé, trót đời xin dâng hiến Ngài.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1177</cp:revision>
  <dcterms:created xsi:type="dcterms:W3CDTF">2021-12-01T03:00:51Z</dcterms:created>
  <dcterms:modified xsi:type="dcterms:W3CDTF">2021-12-23T04:55:30Z</dcterms:modified>
</cp:coreProperties>
</file>