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it-IT" sz="3600" b="1">
                <a:solidFill>
                  <a:schemeClr val="bg1"/>
                </a:solidFill>
                <a:latin typeface="Times New Roman" pitchFamily="18" charset="0"/>
                <a:cs typeface="Times New Roman" pitchFamily="18" charset="0"/>
              </a:rPr>
              <a:t>CON </a:t>
            </a:r>
            <a:r>
              <a:rPr lang="it-IT" sz="3600" b="1">
                <a:solidFill>
                  <a:schemeClr val="bg1"/>
                </a:solidFill>
                <a:latin typeface="Times New Roman" pitchFamily="18" charset="0"/>
                <a:cs typeface="Times New Roman" pitchFamily="18" charset="0"/>
              </a:rPr>
              <a:t>CẦN </a:t>
            </a:r>
            <a:r>
              <a:rPr lang="it-IT" sz="3600" b="1" smtClean="0">
                <a:solidFill>
                  <a:schemeClr val="bg1"/>
                </a:solidFill>
                <a:latin typeface="Times New Roman" pitchFamily="18" charset="0"/>
                <a:cs typeface="Times New Roman" pitchFamily="18" charset="0"/>
              </a:rPr>
              <a:t>CHÚA </a:t>
            </a:r>
            <a:br>
              <a:rPr lang="it-IT" sz="3600" b="1" smtClean="0">
                <a:solidFill>
                  <a:schemeClr val="bg1"/>
                </a:solidFill>
                <a:latin typeface="Times New Roman" pitchFamily="18" charset="0"/>
                <a:cs typeface="Times New Roman" pitchFamily="18" charset="0"/>
              </a:rPr>
            </a:br>
            <a:r>
              <a:rPr lang="it-IT" sz="3600" b="1" smtClean="0">
                <a:solidFill>
                  <a:schemeClr val="bg1"/>
                </a:solidFill>
                <a:latin typeface="Times New Roman" pitchFamily="18" charset="0"/>
                <a:cs typeface="Times New Roman" pitchFamily="18" charset="0"/>
              </a:rPr>
              <a:t>Giang </a:t>
            </a:r>
            <a:r>
              <a:rPr lang="it-IT" sz="3600" b="1">
                <a:solidFill>
                  <a:schemeClr val="bg1"/>
                </a:solidFill>
                <a:latin typeface="Times New Roman" pitchFamily="18" charset="0"/>
                <a:cs typeface="Times New Roman" pitchFamily="18" charset="0"/>
              </a:rPr>
              <a:t>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Con cần Chúa như con cần hơi thở, con cần Chúa như em thơ đang cần sửa mẹ. Con cần Chúa như đại dương cần ngọn sống vỗ, như nắng hạ chờ mong mưa về, như màn đêm mong trời hừng sáng, như mùa xuân mong chờ hoa nở. Chúa ơi, từng bước con đi, đi vào cuộc đời, nhiều lúc con chơi vơi, con cần Ngài luôn mãi không thôi.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Con xin yêu Ngài suốt đời, con xin yêu Ngài suốt đời, vì Ngài là hạnh phúc cho đời con, vì Ngài là chân lý sáng soi đời con. Chúa ơi con cần đến Ngài, con cần đến Ngài, vì đường dài còn lắm nỗi chông gai. Hôm nay tương lai xin Chúa luôn song </a:t>
            </a:r>
            <a:r>
              <a:rPr lang="vi-VN" sz="4000" b="1">
                <a:solidFill>
                  <a:schemeClr val="bg1"/>
                </a:solidFill>
                <a:latin typeface="Times New Roman" pitchFamily="18" charset="0"/>
                <a:cs typeface="Times New Roman" pitchFamily="18" charset="0"/>
              </a:rPr>
              <a:t>hành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Khi chiều xuống chim non tìm chốn ngủ, khi chiều xuống mây lang thang trôi về cuối trời. Con tìm Chúa khi đời con cần nguồn ánh sáng, soi bước đường về nơi quê Trời, soi hồn con luôn hằng tỉnh thức, khi đời con bao điều khắc khoải. Chúa ơi, ngày tháng qua đi, qua thật vội vàng, cuộc sống giữa gian nan, con cần Ngài nâng đỡ </a:t>
            </a:r>
            <a:r>
              <a:rPr lang="vi-VN" sz="3600" b="1">
                <a:solidFill>
                  <a:schemeClr val="bg1"/>
                </a:solidFill>
                <a:latin typeface="Times New Roman" pitchFamily="18" charset="0"/>
                <a:cs typeface="Times New Roman" pitchFamily="18" charset="0"/>
              </a:rPr>
              <a:t>thương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3364</TotalTime>
  <Words>241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CẦN CHÚA  Giang Ân</vt:lpstr>
      <vt:lpstr>1. Con cần Chúa như con cần hơi thở, con cần Chúa như em thơ đang cần sửa mẹ. Con cần Chúa như đại dương cần ngọn sống vỗ, như nắng hạ chờ mong mưa về, như màn đêm mong trời hừng sáng, như mùa xuân mong chờ hoa nở. Chúa ơi, từng bước con đi, đi vào cuộc đời, nhiều lúc con chơi vơi, con cần Ngài luôn mãi không thôi.</vt:lpstr>
      <vt:lpstr>ĐK. Con xin yêu Ngài suốt đời, con xin yêu Ngài suốt đời, vì Ngài là hạnh phúc cho đời con, vì Ngài là chân lý sáng soi đời con. Chúa ơi con cần đến Ngài, con cần đến Ngài, vì đường dài còn lắm nỗi chông gai. Hôm nay tương lai xin Chúa luôn song hành.</vt:lpstr>
      <vt:lpstr>2. Khi chiều xuống chim non tìm chốn ngủ, khi chiều xuống mây lang thang trôi về cuối trời. Con tìm Chúa khi đời con cần nguồn ánh sáng, soi bước đường về nơi quê Trời, soi hồn con luôn hằng tỉnh thức, khi đời con bao điều khắc khoải. Chúa ơi, ngày tháng qua đi, qua thật vội vàng, cuộc sống giữa gian nan, con cần Ngài nâng đỡ thương yêu.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1226</cp:revision>
  <dcterms:created xsi:type="dcterms:W3CDTF">2021-12-01T03:00:51Z</dcterms:created>
  <dcterms:modified xsi:type="dcterms:W3CDTF">2021-12-23T12:28:50Z</dcterms:modified>
</cp:coreProperties>
</file>