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CON DÂNG CHÚA</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Phanxico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a:solidFill>
                  <a:schemeClr val="bg1"/>
                </a:solidFill>
                <a:latin typeface="Times New Roman" pitchFamily="18" charset="0"/>
                <a:cs typeface="Times New Roman" pitchFamily="18" charset="0"/>
              </a:rPr>
              <a:t>1. Con dâng Chúa đôi tay này từng vất vả làm cho tê tái. Con dâng Chúa đôi bờ vai gánh gồng nặng trĩu bao ngày, con dâng Chúa đôi chân này đi tìm hạnh phúc miệt mài.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Vì ngày mai con lo hôm nay, vì tương lai con lo hiện tại, vì trời đất mãi luôn vần xoay và cuộc sống bon chen từng ngày.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Vì lạy Chúa con luôn tin yêu, dù băn khoăn âu lo mọi điều, dù ngàn tiếng khóc than đìu hiu dù đời sống đau thương còn nhiều.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đôi mắt trông lên Ngài khi nỗi buồn làm cho chới với, đây đau đớn se bờ môi những lần gục ngã trong đời, đây mơ ước trôi qua rồi đã làm sầu héo nụ </a:t>
            </a:r>
            <a:r>
              <a:rPr lang="vi-VN" sz="5400" b="1">
                <a:solidFill>
                  <a:schemeClr val="bg1"/>
                </a:solidFill>
                <a:latin typeface="Times New Roman" pitchFamily="18" charset="0"/>
                <a:cs typeface="Times New Roman" pitchFamily="18" charset="0"/>
              </a:rPr>
              <a:t>cười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2768</TotalTime>
  <Words>155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DÂNG CHÚA Phanxico</vt:lpstr>
      <vt:lpstr>1. Con dâng Chúa đôi tay này từng vất vả làm cho tê tái. Con dâng Chúa đôi bờ vai gánh gồng nặng trĩu bao ngày, con dâng Chúa đôi chân này đi tìm hạnh phúc miệt mài.</vt:lpstr>
      <vt:lpstr>ĐK. Vì ngày mai con lo hôm nay, vì tương lai con lo hiện tại, vì trời đất mãi luôn vần xoay và cuộc sống bon chen từng ngày.</vt:lpstr>
      <vt:lpstr>Vì lạy Chúa con luôn tin yêu, dù băn khoăn âu lo mọi điều, dù ngàn tiếng khóc than đìu hiu dù đời sống đau thương còn nhiều.</vt:lpstr>
      <vt:lpstr>2. Đây đôi mắt trông lên Ngài khi nỗi buồn làm cho chới với, đây đau đớn se bờ môi những lần gục ngã trong đời, đây mơ ước trôi qua rồi đã làm sầu héo nụ cười.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1034</cp:revision>
  <dcterms:created xsi:type="dcterms:W3CDTF">2021-12-01T03:00:51Z</dcterms:created>
  <dcterms:modified xsi:type="dcterms:W3CDTF">2021-12-16T07:27:58Z</dcterms:modified>
</cp:coreProperties>
</file>