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CON DÂNG CỦA LỄ</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Giang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Dâng con dâng của lễ, dâng con dâng tình yêu. Của lễ là tình yêu chân thành con tiến dâng Ngài. Dâng con dâng rượu bánh, dâng con dâng đời con. Rượu bánh là đời con hiệp lòng xin dâng về Chúa.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Đường đời con bôn ba bao vất vả xuôi ngược, thuyền đời con lênh đênh năm tháng dài với gió mưa. Ngài dìu đưa con qua bao là sóng gió trên đời, ôi phút giây tuyệt vời hát dâng Ngài lời </a:t>
            </a:r>
            <a:r>
              <a:rPr lang="vi-VN" sz="4800" b="1">
                <a:solidFill>
                  <a:schemeClr val="bg1"/>
                </a:solidFill>
                <a:latin typeface="Times New Roman" pitchFamily="18" charset="0"/>
                <a:cs typeface="Times New Roman" pitchFamily="18" charset="0"/>
              </a:rPr>
              <a:t>ca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Cuộc đời con an vui hay khốn khổ bao lần, một lòng con xin vâng, vâng ý Ngài con bước đi. Dù gặp bao gian nguy hay buồn vui lúc đêm trường, con vẫn luôn hy vọng, vẫn hy vọng ngày mai.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2715</TotalTime>
  <Words>156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DÂNG CỦA LỄ Giang Ân</vt:lpstr>
      <vt:lpstr>ĐK. Dâng con dâng của lễ, dâng con dâng tình yêu. Của lễ là tình yêu chân thành con tiến dâng Ngài. Dâng con dâng rượu bánh, dâng con dâng đời con. Rượu bánh là đời con hiệp lòng xin dâng về Chúa.</vt:lpstr>
      <vt:lpstr>1. Đường đời con bôn ba bao vất vả xuôi ngược, thuyền đời con lênh đênh năm tháng dài với gió mưa. Ngài dìu đưa con qua bao là sóng gió trên đời, ôi phút giây tuyệt vời hát dâng Ngài lời ca.</vt:lpstr>
      <vt:lpstr>2. Cuộc đời con an vui hay khốn khổ bao lần, một lòng con xin vâng, vâng ý Ngài con bước đi. Dù gặp bao gian nguy hay buồn vui lúc đêm trường, con vẫn luôn hy vọng, vẫn hy vọng ngày mai.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1001</cp:revision>
  <dcterms:created xsi:type="dcterms:W3CDTF">2021-12-01T03:00:51Z</dcterms:created>
  <dcterms:modified xsi:type="dcterms:W3CDTF">2021-12-16T02:12:34Z</dcterms:modified>
</cp:coreProperties>
</file>