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DÂNG CỦA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Lữ Hành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dâng của lễ này bánh miến rượu nho hợp dâng tiến lên bàn thờ đoàn con cái mong chờ. Xin thương nhận của lễ dẫu mọn hèn rất đơn sơ gói trọn bao nỗi ước mơ hiệp dâng lên Chúa </a:t>
            </a:r>
            <a:r>
              <a:rPr lang="vi-VN" sz="4800" b="1">
                <a:solidFill>
                  <a:schemeClr val="bg1"/>
                </a:solidFill>
                <a:latin typeface="Times New Roman" pitchFamily="18" charset="0"/>
                <a:cs typeface="Times New Roman" pitchFamily="18" charset="0"/>
              </a:rPr>
              <a:t>nhân </a:t>
            </a:r>
            <a:r>
              <a:rPr lang="vi-VN" sz="4800" b="1" smtClean="0">
                <a:solidFill>
                  <a:schemeClr val="bg1"/>
                </a:solidFill>
                <a:latin typeface="Times New Roman" pitchFamily="18" charset="0"/>
                <a:cs typeface="Times New Roman" pitchFamily="18" charset="0"/>
              </a:rPr>
              <a:t>hiền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Chúa nhận của lễ thương ban xuống lòng nhân thế. Cho nắng mưa thuận hòa để đời mãi nở hoa. Xin Chúa Trời thương đoái ban cho nẻo đương nhân thế. Vẫn tươi nở hoa hồng xuống trên muôn nhà.</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Non cao nghìn thước nào chạm tới trời cao lời con khấn xin Chúa Trời làm sao Chúa nhậm lời? Con mong vào của lễ dám gửi đôi chút nắng mưa cõi đời sương sớm giông mưa hiệp dâng lên Chúa nhân hiền.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2078</TotalTime>
  <Words>148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DÂNG CỦA LỄ Lữ Hành</vt:lpstr>
      <vt:lpstr>1/ Con dâng của lễ này bánh miến rượu nho hợp dâng tiến lên bàn thờ đoàn con cái mong chờ. Xin thương nhận của lễ dẫu mọn hèn rất đơn sơ gói trọn bao nỗi ước mơ hiệp dâng lên Chúa nhân hiền.</vt:lpstr>
      <vt:lpstr>ĐK: Xin Chúa nhận của lễ thương ban xuống lòng nhân thế. Cho nắng mưa thuận hòa để đời mãi nở hoa. Xin Chúa Trời thương đoái ban cho nẻo đương nhân thế. Vẫn tươi nở hoa hồng xuống trên muôn nhà.</vt:lpstr>
      <vt:lpstr>2/ Non cao nghìn thước nào chạm tới trời cao lời con khấn xin Chúa Trời làm sao Chúa nhậm lời? Con mong vào của lễ dám gửi đôi chút nắng mưa cõi đời sương sớm giông mưa hiệp dâng lên Chúa nhân hiền.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774</cp:revision>
  <dcterms:created xsi:type="dcterms:W3CDTF">2021-12-01T03:00:51Z</dcterms:created>
  <dcterms:modified xsi:type="dcterms:W3CDTF">2021-12-12T23:20:29Z</dcterms:modified>
</cp:coreProperties>
</file>