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3" r:id="rId6"/>
    <p:sldId id="264" r:id="rId7"/>
    <p:sldId id="267" r:id="rId8"/>
    <p:sldId id="260" r:id="rId9"/>
    <p:sldId id="265"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CON HÂN HOAN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Kim Long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ÐK: Con hân hoan bước lên bàn thờ Chúa, Chúa là hoan lạc tuổi xuân xanh con. Con nâng muôn phím tơ ngợi khen Chúa, tiếng lòng rung nhịp với muôn tâm </a:t>
            </a:r>
            <a:r>
              <a:rPr lang="vi-VN" sz="5400" b="1">
                <a:solidFill>
                  <a:schemeClr val="bg1"/>
                </a:solidFill>
                <a:latin typeface="Times New Roman" pitchFamily="18" charset="0"/>
                <a:cs typeface="Times New Roman" pitchFamily="18" charset="0"/>
              </a:rPr>
              <a:t>hồn</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Vào thánh cung dâng tiến hương nguyện cầu ngát bay tỏa tới ngai tòa Chúa. Tâm tư sẽ reo mừng bước lên bàn thánh trong niềm </a:t>
            </a:r>
            <a:r>
              <a:rPr lang="vi-VN" sz="5400" b="1">
                <a:solidFill>
                  <a:schemeClr val="bg1"/>
                </a:solidFill>
                <a:latin typeface="Times New Roman" pitchFamily="18" charset="0"/>
                <a:cs typeface="Times New Roman" pitchFamily="18" charset="0"/>
              </a:rPr>
              <a:t>tin</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2. Hồn ta ơi, sao đớn đau u sầu ? Hãy tín nhiệm sức mạnh của Chúa. Sao xao xuyến băn khoăn ? Chúa chính là sức mạnh ủi an.</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3. Lạy Chúa Trời con, sao để con đơn độc, để kẻ thù ác tâm dày xéo ? Xin thương chống đỡ con thoát tay bọn bất trung tội lỗi.</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a:solidFill>
                  <a:schemeClr val="bg1"/>
                </a:solidFill>
                <a:latin typeface="Times New Roman" pitchFamily="18" charset="0"/>
                <a:cs typeface="Times New Roman" pitchFamily="18" charset="0"/>
              </a:rPr>
              <a:t>4. Cầu Chúa thương giải ánh quang huy hoàng, dẫn đưa con tới cung điện Chúa. Con nâng phím tơ lòng để ca ngợi Chúa trong hỷ </a:t>
            </a:r>
            <a:r>
              <a:rPr lang="vi-VN" sz="5400" b="1">
                <a:solidFill>
                  <a:schemeClr val="bg1"/>
                </a:solidFill>
                <a:latin typeface="Times New Roman" pitchFamily="18" charset="0"/>
                <a:cs typeface="Times New Roman" pitchFamily="18" charset="0"/>
              </a:rPr>
              <a:t>hoan</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721</TotalTime>
  <Words>173</Words>
  <Application>Microsoft Office PowerPoint</Application>
  <PresentationFormat>On-screen Show (16:9)</PresentationFormat>
  <Paragraphs>7</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CON HÂN HOAN Lm. Kim Long</vt:lpstr>
      <vt:lpstr>ÐK: Con hân hoan bước lên bàn thờ Chúa, Chúa là hoan lạc tuổi xuân xanh con. Con nâng muôn phím tơ ngợi khen Chúa, tiếng lòng rung nhịp với muôn tâm hồn.</vt:lpstr>
      <vt:lpstr>1. Vào thánh cung dâng tiến hương nguyện cầu ngát bay tỏa tới ngai tòa Chúa. Tâm tư sẽ reo mừng bước lên bàn thánh trong niềm tin.</vt:lpstr>
      <vt:lpstr>2. Hồn ta ơi, sao đớn đau u sầu ? Hãy tín nhiệm sức mạnh của Chúa. Sao xao xuyến băn khoăn ? Chúa chính là sức mạnh ủi an.</vt:lpstr>
      <vt:lpstr>3. Lạy Chúa Trời con, sao để con đơn độc, để kẻ thù ác tâm dày xéo ? Xin thương chống đỡ con thoát tay bọn bất trung tội lỗi.</vt:lpstr>
      <vt:lpstr>4. Cầu Chúa thương giải ánh quang huy hoàng, dẫn đưa con tới cung điện Chúa. Con nâng phím tơ lòng để ca ngợi Chúa trong hỷ hoan.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199</cp:revision>
  <dcterms:created xsi:type="dcterms:W3CDTF">2021-12-01T03:00:51Z</dcterms:created>
  <dcterms:modified xsi:type="dcterms:W3CDTF">2021-12-03T09:40:03Z</dcterms:modified>
</cp:coreProperties>
</file>