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HÂN HOAN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Con hân hoan vui sướng khi vào đền thánh Chúa Trời. Con say sưa ca hát, chúc khen tình Chúa muôn đời.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Lang thang trên dòng đời nhiều khi con lạc lối. Những ước mơ lâu rồi, về bên Chúa nghỉ ngơi.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Cô đơn trong tình trần đời cho con lệ đắng. Thấm thía thân bẽ bàng cậy trông Chúa ủi an.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Qua bao ngày đợi chờ, hồn con mơ về Chúa. Những lúc đêm trăng mờ, nguyện dâng Chúa tình thơ.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Như đêm lạnh hoang tàn, hằng mong muôn giọt nắng. Những lúc con u buồn, cậy trông Chúa nhiều hơn.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132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 HÂN HOAN Lm. Nguyễn Duy</vt:lpstr>
      <vt:lpstr>ĐK: Con hân hoan vui sướng khi vào đền thánh Chúa Trời. Con say sưa ca hát, chúc khen tình Chúa muôn đời.</vt:lpstr>
      <vt:lpstr>1. Lang thang trên dòng đời nhiều khi con lạc lối. Những ước mơ lâu rồi, về bên Chúa nghỉ ngơi.</vt:lpstr>
      <vt:lpstr>2. Cô đơn trong tình trần đời cho con lệ đắng. Thấm thía thân bẽ bàng cậy trông Chúa ủi an.</vt:lpstr>
      <vt:lpstr>3. Qua bao ngày đợi chờ, hồn con mơ về Chúa. Những lúc đêm trăng mờ, nguyện dâng Chúa tình thơ.</vt:lpstr>
      <vt:lpstr>4. Như đêm lạnh hoang tàn, hằng mong muôn giọt nắng. Những lúc con u buồn, cậy trông Chúa nhiều hơn.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224</cp:revision>
  <dcterms:created xsi:type="dcterms:W3CDTF">2021-12-01T03:00:51Z</dcterms:created>
  <dcterms:modified xsi:type="dcterms:W3CDTF">2021-12-03T10:42:40Z</dcterms:modified>
</cp:coreProperties>
</file>