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HÂN HOAN ĐI TÌM</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Mi Trầm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hân hoan đi tìm, tìm nhan Thánh Chúa. Xin đừng ẩn xa con, ôi lạy Chúa là Vua. Thánh nhan Ngài con hân hoan tìm kiếm trong đời. Xin cho con được gặp niềm vui dâng cao tuyệt vời.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dạy con đường lối của Ngài, xin dẫn con qua nẻo chính đường ngay. Ngài bên vực con khỏi muôn điều sợ hãi. Ngài giữ gìn con khỏi biết bao nguy hại.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nhìn xem lòng Chúa nhân hậu, ơn Chúa thương luôn sáng mãi về sau. Nào tin tưởng Chúa sống can trường người hỡi. Nào hãy cậy trông hãy vững tâm trong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1375</TotalTime>
  <Words>134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HÂN HOAN ĐI TÌM Lm. Mi Trầm</vt:lpstr>
      <vt:lpstr>ĐK: Con hân hoan đi tìm, tìm nhan Thánh Chúa. Xin đừng ẩn xa con, ôi lạy Chúa là Vua. Thánh nhan Ngài con hân hoan tìm kiếm trong đời. Xin cho con được gặp niềm vui dâng cao tuyệt vời.</vt:lpstr>
      <vt:lpstr>1. Xin dạy con đường lối của Ngài, xin dẫn con qua nẻo chính đường ngay. Ngài bên vực con khỏi muôn điều sợ hãi. Ngài giữ gìn con khỏi biết bao nguy hại.</vt:lpstr>
      <vt:lpstr>2. Hãy nhìn xem lòng Chúa nhân hậu, ơn Chúa thương luôn sáng mãi về sau. Nào tin tưởng Chúa sống can trường người hỡi. Nào hãy cậy trông hãy vững tâm trong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439</cp:revision>
  <dcterms:created xsi:type="dcterms:W3CDTF">2021-12-01T03:00:51Z</dcterms:created>
  <dcterms:modified xsi:type="dcterms:W3CDTF">2021-12-10T08:11:07Z</dcterms:modified>
</cp:coreProperties>
</file>