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56" r:id="rId3"/>
    <p:sldId id="257" r:id="rId4"/>
    <p:sldId id="267" r:id="rId5"/>
    <p:sldId id="260" r:id="rId6"/>
    <p:sldId id="263" r:id="rId7"/>
    <p:sldId id="268" r:id="rId8"/>
    <p:sldId id="269" r:id="rId9"/>
    <p:sldId id="270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 KHÔNG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NGỠ 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Trọng Khẩn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Con không ngỡ rằng Ngài đến đêm nay trong bàn tay của người mẹ trần gian. Ngài là Giê-su, Con Chúa Trời hằng sống. Đấng đã có từ trước muôn đời, Đấng tác tạo nên muôn loài sao nỡ đành sinh ra trong khó nghèo.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Giê-su ơi, ai ngỡ đâu trong máng cỏ này, trên đôi tay Ma-ri-a, Ngài đã giáng sinh. Giê-su ơi, ai ngỡ đâu giữa đêm lạnh lùng, ôi đêm đông Con Thiên Chúa hóa thân làm người.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Con không ngỡ rằng Ngài đến hôm nay khi lòng con hững hờ vì đam mê. Ngài là Giê-su nên vẫn yêu trần thế. Dẫu có lúc trần thế phản bội Chúa vẫn nhìn theo mỉm cười. Ơn cứu độ cho con như suối nguồn.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67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3703</TotalTime>
  <Words>155</Words>
  <Application>Microsoft Office PowerPoint</Application>
  <PresentationFormat>On-screen Show (16:9)</PresentationFormat>
  <Paragraphs>7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CON KHÔNG NGỠ RẰNG  Lm. Trọng Khẩn</vt:lpstr>
      <vt:lpstr>1. Con không ngỡ rằng Ngài đến đêm nay trong bàn tay của người mẹ trần gian. Ngài là Giê-su, Con Chúa Trời hằng sống. Đấng đã có từ trước muôn đời, Đấng tác tạo nên muôn loài sao nỡ đành sinh ra trong khó nghèo.</vt:lpstr>
      <vt:lpstr>ĐK. Giê-su ơi, ai ngỡ đâu trong máng cỏ này, trên đôi tay Ma-ri-a, Ngài đã giáng sinh. Giê-su ơi, ai ngỡ đâu giữa đêm lạnh lùng, ôi đêm đông Con Thiên Chúa hóa thân làm người.</vt:lpstr>
      <vt:lpstr>2. Con không ngỡ rằng Ngài đến hôm nay khi lòng con hững hờ vì đam mê. Ngài là Giê-su nên vẫn yêu trần thế. Dẫu có lúc trần thế phản bội Chúa vẫn nhìn theo mỉm cười. Ơn cứu độ cho con như suối nguồn.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1422</cp:revision>
  <dcterms:created xsi:type="dcterms:W3CDTF">2021-12-01T03:00:51Z</dcterms:created>
  <dcterms:modified xsi:type="dcterms:W3CDTF">2021-12-21T22:11:50Z</dcterms:modified>
</cp:coreProperties>
</file>