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CON KÍNH DÂNG LÊN NGÀI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Ngọc Khanh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kính dâng lên Ngài rượu nho nồng thơm bánh trắng. Với tâm tình con kính mến. Xin Chúa nhận của lễ con dâng. Con kính dâng lên Ngài. Đời con ngày đêm tất tả nhọc lao vất vả . Xin thương nhận của lễ đời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thiết tha nguyện cầu. Lòng Cha là nơi nương náu. Khấng ban tình thương bác ái cho hết mọi dân nước hôm nay. Đây lễ dâng hòa bình. Cầu cho lòng ai đau khổ. Vì bao hờn căm chia rẽ. Biết quay lại cùng mối tình thân.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ĐK. Xin tiến dâng là dâng lên Cha xin chúc tụng ngơi khen danh Cha. Xin cảm tạ ơn Chúa hải hà đến muôn đời ngàn muôn năm </a:t>
            </a:r>
            <a:r>
              <a:rPr lang="vi-VN" sz="3600" b="1">
                <a:solidFill>
                  <a:schemeClr val="bg1"/>
                </a:solidFill>
                <a:latin typeface="Times New Roman" pitchFamily="18" charset="0"/>
                <a:cs typeface="Times New Roman" pitchFamily="18" charset="0"/>
              </a:rPr>
              <a:t>xa</a:t>
            </a:r>
            <a:r>
              <a:rPr lang="vi-VN"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2093</TotalTime>
  <Words>151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KÍNH DÂNG LÊN NGÀI Ngọc Khanh</vt:lpstr>
      <vt:lpstr>1. Con kính dâng lên Ngài rượu nho nồng thơm bánh trắng. Với tâm tình con kính mến. Xin Chúa nhận của lễ con dâng. Con kính dâng lên Ngài. Đời con ngày đêm tất tả nhọc lao vất vả . Xin thương nhận của lễ đời con.</vt:lpstr>
      <vt:lpstr>2. Con thiết tha nguyện cầu. Lòng Cha là nơi nương náu. Khấng ban tình thương bác ái cho hết mọi dân nước hôm nay. Đây lễ dâng hòa bình. Cầu cho lòng ai đau khổ. Vì bao hờn căm chia rẽ. Biết quay lại cùng mối tình thân.</vt:lpstr>
      <vt:lpstr>ĐK. Xin tiến dâng là dâng lên Cha xin chúc tụng ngơi khen danh Cha. Xin cảm tạ ơn Chúa hải hà đến muôn đời ngàn muôn năm xa.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781</cp:revision>
  <dcterms:created xsi:type="dcterms:W3CDTF">2021-12-01T03:00:51Z</dcterms:created>
  <dcterms:modified xsi:type="dcterms:W3CDTF">2021-12-13T22:46:50Z</dcterms:modified>
</cp:coreProperties>
</file>