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smtClean="0">
                <a:solidFill>
                  <a:schemeClr val="bg1"/>
                </a:solidFill>
                <a:latin typeface="Times New Roman" pitchFamily="18" charset="0"/>
                <a:cs typeface="Times New Roman" pitchFamily="18" charset="0"/>
              </a:rPr>
              <a:t>CON MONG CHỜ NGÀI</a:t>
            </a:r>
            <a:br>
              <a:rPr lang="vi-VN"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Sáng tác: Đỗ Vy Hạ</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Ôi hỡi Đấng Thiên Sai, con mong chờ hoài từ bao tháng ngày. Xin hãy đến bên con dội tuôn hồng ân, tràn tia lửa ấm. Xin thắp sáng dương gian trong đêm rộn ràng tình yêu huy hoàng. Xin đốt cháy tim con mòn mỏi chờ mong Chúa đến đem bình 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1. Hồn con bao năm tháng sống trong lầm than, mơ một ngày bình an. Nguyện Cha thương ban xuống giữa nơi trần gian Chúa Con muôn người đợi trông.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2. Hồn con bao năm tháng bóng đêm mờ che, đang còn vùi ngủ mê. Ngài ơi, xin mau đến chiếu muôn hào quang sáng soi khắp miền trần gian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134</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MONG CHỜ NGÀI Sáng tác: Đỗ Vy Hạ</vt:lpstr>
      <vt:lpstr>ĐK. Ôi hỡi Đấng Thiên Sai, con mong chờ hoài từ bao tháng ngày. Xin hãy đến bên con dội tuôn hồng ân, tràn tia lửa ấm. Xin thắp sáng dương gian trong đêm rộn ràng tình yêu huy hoàng. Xin đốt cháy tim con mòn mỏi chờ mong Chúa đến đem bình an.</vt:lpstr>
      <vt:lpstr>1. Hồn con bao năm tháng sống trong lầm than, mơ một ngày bình an. Nguyện Cha thương ban xuống giữa nơi trần gian Chúa Con muôn người đợi trông.</vt:lpstr>
      <vt:lpstr>2. Hồn con bao năm tháng bóng đêm mờ che, đang còn vùi ngủ mê. Ngài ơi, xin mau đến chiếu muôn hào quang sáng soi khắp miền trần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cp:revision>
  <dcterms:created xsi:type="dcterms:W3CDTF">2021-12-01T03:00:51Z</dcterms:created>
  <dcterms:modified xsi:type="dcterms:W3CDTF">2021-12-01T03:11:56Z</dcterms:modified>
</cp:coreProperties>
</file>