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5400" b="1">
                <a:solidFill>
                  <a:schemeClr val="bg1"/>
                </a:solidFill>
                <a:latin typeface="Times New Roman" pitchFamily="18" charset="0"/>
                <a:cs typeface="Times New Roman" pitchFamily="18" charset="0"/>
              </a:rPr>
              <a:t>CON MONG GẶP CHÚA</a:t>
            </a:r>
            <a:br>
              <a:rPr lang="es-ES" sz="5400" b="1">
                <a:solidFill>
                  <a:schemeClr val="bg1"/>
                </a:solidFill>
                <a:latin typeface="Times New Roman" pitchFamily="18" charset="0"/>
                <a:cs typeface="Times New Roman" pitchFamily="18" charset="0"/>
              </a:rPr>
            </a:br>
            <a:r>
              <a:rPr lang="es-ES" sz="5400" b="1">
                <a:solidFill>
                  <a:schemeClr val="bg1"/>
                </a:solidFill>
                <a:latin typeface="Times New Roman" pitchFamily="18" charset="0"/>
                <a:cs typeface="Times New Roman" pitchFamily="18" charset="0"/>
              </a:rPr>
              <a:t>Sr. Têrêsa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Như nai kia mong về bên suối, hồn con trông ngóng khát khao gặp Ngài từ sớm ban mai, cho đến khi được no thỏa trong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đi tìm Chúa trong thân phận mỏng manh kiếp người. Con đi tìm Chúa trong chính tiếng cười của trẻ thơ. Con đi tìm Chúa trong người anh em đói nghèo bơ vơ, trong cụ già cần chỗ nương nhờ.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mong gặp Chúa trên đường dài những khi u hoài. Con mong gặp Chúa trong những thăng trầm của ngày mai. Con trông cậy Chúa hướng về tương lai rất nhiều chông gai, mang gánh hai vai, xin tựa lòng ẩn nép bên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mong gặp Chúa trong kinh nguyện đượm tâm tình. Con mong gặp Chúa dưới ánh nắng đẹp của bình minh. Con nâng lòng trí ngắm nhìn muôn hoa sắc mầu lung linh, xin Chúa Thiên Đình cho lòng đầy nhịp sống an </a:t>
            </a:r>
            <a:r>
              <a:rPr lang="vi-VN" b="1">
                <a:solidFill>
                  <a:schemeClr val="bg1"/>
                </a:solidFill>
                <a:latin typeface="Times New Roman" pitchFamily="18" charset="0"/>
                <a:cs typeface="Times New Roman" pitchFamily="18" charset="0"/>
              </a:rPr>
              <a:t>bình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2930</TotalTime>
  <Words>189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MONG GẶP CHÚA Sr. Têrêsa</vt:lpstr>
      <vt:lpstr>ĐK. Như nai kia mong về bên suối, hồn con trông ngóng khát khao gặp Ngài từ sớm ban mai, cho đến khi được no thỏa trong Ngài.</vt:lpstr>
      <vt:lpstr>1/ Con đi tìm Chúa trong thân phận mỏng manh kiếp người. Con đi tìm Chúa trong chính tiếng cười của trẻ thơ. Con đi tìm Chúa trong người anh em đói nghèo bơ vơ, trong cụ già cần chỗ nương nhờ.</vt:lpstr>
      <vt:lpstr>2/ Con mong gặp Chúa trên đường dài những khi u hoài. Con mong gặp Chúa trong những thăng trầm của ngày mai. Con trông cậy Chúa hướng về tương lai rất nhiều chông gai, mang gánh hai vai, xin tựa lòng ẩn nép bên Ngài.</vt:lpstr>
      <vt:lpstr>3/ Con mong gặp Chúa trong kinh nguyện đượm tâm tình. Con mong gặp Chúa dưới ánh nắng đẹp của bình minh. Con nâng lòng trí ngắm nhìn muôn hoa sắc mầu lung linh, xin Chúa Thiên Đình cho lòng đầy nhịp sống an bình.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1102</cp:revision>
  <dcterms:created xsi:type="dcterms:W3CDTF">2021-12-01T03:00:51Z</dcterms:created>
  <dcterms:modified xsi:type="dcterms:W3CDTF">2021-12-17T09:56:01Z</dcterms:modified>
</cp:coreProperties>
</file>