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57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MUỐN CA TỤNG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Con muốn ca tụng tình yêu Chúa đến muôn đời. Qua bao thế hệ con sẽ tán dương Ngài khắp mọi nơi.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Trời xanh tuyên xưng bao kỳ công tay Chúa, Chúa ơi. Chư Thánh họp nhau ca tụng Ngài tín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Quyền năng cao quang ai được như Thiên Chúa, Chúa ơi. Sông núi biển khơi muôn trùng Ngài thống trị.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Hồng ân cho ai ca ngợi tung hô Chúa, Chúa ơi. Nhan Thánh rạng soi chỉ đường họ tiến hành.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Được nghe uy danh đêm ngày bao vui sướng Chúa ơi. Công chính Ngài khiến bao người được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vững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1078</TotalTime>
  <Words>130</Words>
  <Application>Microsoft Office PowerPoint</Application>
  <PresentationFormat>On-screen Show (16:9)</PresentationFormat>
  <Paragraphs>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CON MUỐN CA TỤNG Lm. Kim Long</vt:lpstr>
      <vt:lpstr>ĐK. Con muốn ca tụng tình yêu Chúa đến muôn đời. Qua bao thế hệ con sẽ tán dương Ngài khắp mọi nơi.</vt:lpstr>
      <vt:lpstr>1. Trời xanh tuyên xưng bao kỳ công tay Chúa, Chúa ơi. Chư Thánh họp nhau ca tụng Ngài tín thành.</vt:lpstr>
      <vt:lpstr>2. Quyền năng cao quang ai được như Thiên Chúa, Chúa ơi. Sông núi biển khơi muôn trùng Ngài thống trị.</vt:lpstr>
      <vt:lpstr>3. Hồng ân cho ai ca ngợi tung hô Chúa, Chúa ơi. Nhan Thánh rạng soi chỉ đường họ tiến hành.</vt:lpstr>
      <vt:lpstr>4. Được nghe uy danh đêm ngày bao vui sướng Chúa ơi. Công chính Ngài khiến bao người được vững lòng.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306</cp:revision>
  <dcterms:created xsi:type="dcterms:W3CDTF">2021-12-01T03:00:51Z</dcterms:created>
  <dcterms:modified xsi:type="dcterms:W3CDTF">2021-12-07T03:36:06Z</dcterms:modified>
</cp:coreProperties>
</file>