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CON MUỐN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Cao Huy Hoàng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Con muốn dâng lên Ngài tâm tư cuộc đời dương thế. Con muốn dâng lên Ngài tấm lòng con những chua cay. Dâng tấm bánh trắng này và dâng lên ly rượu đầy. Với chút tình thơ ngây. Ngài ơi hãy thương lòng này.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Kính tiến dâng lên Chúa hiệp cùng hy lễ cao siêu thương yêu chết trên đỉnh đồi một chiều máu hồng loang tím. Kính tiến dâng lên Chúa cuộc đời thơm ngát hoa xinh, hy sinh hiến thân quên mình Ngài ơi, tâm tình con dâng.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muốn dâng lên Ngài vinh hoa thì Ngài không muốn. Nhưng muốn dâng cho Ngài tấm lòng con với hy sinh. Ngài muốn trút cho Ngài tình con sau cơn đọa đày. Chúa hỡi này con đây, đời con kính dâng về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Con muốn dâng lên Ngài tâm tư thẹn thùng không nói. Khi biết con yêu ngài chút tình như khói </a:t>
            </a:r>
            <a:r>
              <a:rPr lang="vi-VN" sz="4800" b="1">
                <a:solidFill>
                  <a:schemeClr val="bg1"/>
                </a:solidFill>
                <a:latin typeface="Times New Roman" pitchFamily="18" charset="0"/>
                <a:cs typeface="Times New Roman" pitchFamily="18" charset="0"/>
              </a:rPr>
              <a:t>như </a:t>
            </a:r>
            <a:r>
              <a:rPr lang="vi-VN" sz="4800" b="1" smtClean="0">
                <a:solidFill>
                  <a:schemeClr val="bg1"/>
                </a:solidFill>
                <a:latin typeface="Times New Roman" pitchFamily="18" charset="0"/>
                <a:cs typeface="Times New Roman" pitchFamily="18" charset="0"/>
              </a:rPr>
              <a:t>mây.</a:t>
            </a:r>
            <a:r>
              <a:rPr lang="en-US" sz="4800" b="1" smtClean="0">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Nhờ </a:t>
            </a:r>
            <a:r>
              <a:rPr lang="vi-VN" sz="4800" b="1">
                <a:solidFill>
                  <a:schemeClr val="bg1"/>
                </a:solidFill>
                <a:latin typeface="Times New Roman" pitchFamily="18" charset="0"/>
                <a:cs typeface="Times New Roman" pitchFamily="18" charset="0"/>
              </a:rPr>
              <a:t>lễ hiến thánh này Ngài cho con say tình Ngài. Hãy xóa lời chua cay và ban xuống ơn tràn đầy.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2191</TotalTime>
  <Words>210</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MUỐN DÂNG Cao Huy Hoàng</vt:lpstr>
      <vt:lpstr>1/ Con muốn dâng lên Ngài tâm tư cuộc đời dương thế. Con muốn dâng lên Ngài tấm lòng con những chua cay. Dâng tấm bánh trắng này và dâng lên ly rượu đầy. Với chút tình thơ ngây. Ngài ơi hãy thương lòng này.</vt:lpstr>
      <vt:lpstr>ĐK: Kính tiến dâng lên Chúa hiệp cùng hy lễ cao siêu thương yêu chết trên đỉnh đồi một chiều máu hồng loang tím. Kính tiến dâng lên Chúa cuộc đời thơm ngát hoa xinh, hy sinh hiến thân quên mình Ngài ơi, tâm tình con dâng.</vt:lpstr>
      <vt:lpstr>2/ Con muốn dâng lên Ngài vinh hoa thì Ngài không muốn. Nhưng muốn dâng cho Ngài tấm lòng con với hy sinh. Ngài muốn trút cho Ngài tình con sau cơn đọa đày. Chúa hỡi này con đây, đời con kính dâng về Ngài.</vt:lpstr>
      <vt:lpstr>3/ Con muốn dâng lên Ngài tâm tư thẹn thùng không nói. Khi biết con yêu ngài chút tình như khói như mây. Nhờ lễ hiến thánh này Ngài cho con say tình Ngài. Hãy xóa lời chua cay và ban xuống ơn tràn đầy.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839</cp:revision>
  <dcterms:created xsi:type="dcterms:W3CDTF">2021-12-01T03:00:51Z</dcterms:created>
  <dcterms:modified xsi:type="dcterms:W3CDTF">2021-12-14T07:37:49Z</dcterms:modified>
</cp:coreProperties>
</file>