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4000" b="1">
                <a:solidFill>
                  <a:schemeClr val="bg1"/>
                </a:solidFill>
                <a:latin typeface="Times New Roman" pitchFamily="18" charset="0"/>
                <a:cs typeface="Times New Roman" pitchFamily="18" charset="0"/>
              </a:rPr>
              <a:t>CON MUỐN DÂNG NGÀI</a:t>
            </a:r>
            <a:br>
              <a:rPr lang="en-US" sz="4000" b="1">
                <a:solidFill>
                  <a:schemeClr val="bg1"/>
                </a:solidFill>
                <a:latin typeface="Times New Roman" pitchFamily="18" charset="0"/>
                <a:cs typeface="Times New Roman" pitchFamily="18" charset="0"/>
              </a:rPr>
            </a:br>
            <a:r>
              <a:rPr lang="en-US" sz="4000" b="1">
                <a:solidFill>
                  <a:schemeClr val="bg1"/>
                </a:solidFill>
                <a:latin typeface="Times New Roman" pitchFamily="18" charset="0"/>
                <a:cs typeface="Times New Roman" pitchFamily="18" charset="0"/>
              </a:rPr>
              <a:t>Thiên Lý</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Con muốn dâng lên Ngài bánh từ hạt lúa vàng tươi. Là hoa mầu ruộng đất do nước mắt giọt mồ hôi. Như hương hoa cuộc sống nuôi lớn con từ thuở nào. Xin dâng lên tòa cao này bông lúa thơm ngọt ngào. Như lễ dâng chân thành, xin ơn Chúa thương chúc </a:t>
            </a:r>
            <a:r>
              <a:rPr lang="vi-VN" sz="4000" b="1">
                <a:solidFill>
                  <a:schemeClr val="bg1"/>
                </a:solidFill>
                <a:latin typeface="Times New Roman" pitchFamily="18" charset="0"/>
                <a:cs typeface="Times New Roman" pitchFamily="18" charset="0"/>
              </a:rPr>
              <a:t>lành</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Lòng hiệp lòng nguyện dâng lời con thiết tha nguyện dâng. Khi ban mai hay chiều tàn lời dâng Chúa vẫn vọng ngân. Và nay cuộc đời con nguyện dâng Chúa như lòng son. Đâu cao sang chỉ mọn hèn phận con nhỏ bé như không.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Con muốn dâng lên Ngài chén rượu tinh khiết sạch trong. Là rượu nồng tình yêu như tấm chân tình thủy chung. Đây hy sinh cuộc sống tha thiết dâng trọn tuổi mộng. Cho đau thương dần qua và cho cay đắng xóa nhòa. Xin Chúa cho muôn nhà an vui sống trong thái hòa.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Con muốn dâng lên Ngài áng trầm thơm ngát tỏa lan. Là hương nồng dịu êm ngất ngây cõi lòng bình an. Ôi linh thiêng nhiệm thánh Thiên Chúa muôn đời sáng danh. Xin dâng lên tòa cao trầm hương ngát bay dạt dào. Như khói hương thiên đàng bay trong nắng mai huy hoàng.</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1885</TotalTime>
  <Words>246</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CON MUỐN DÂNG NGÀI Thiên Lý</vt:lpstr>
      <vt:lpstr>1/ Con muốn dâng lên Ngài bánh từ hạt lúa vàng tươi. Là hoa mầu ruộng đất do nước mắt giọt mồ hôi. Như hương hoa cuộc sống nuôi lớn con từ thuở nào. Xin dâng lên tòa cao này bông lúa thơm ngọt ngào. Như lễ dâng chân thành, xin ơn Chúa thương chúc lành.</vt:lpstr>
      <vt:lpstr>ĐK: Lòng hiệp lòng nguyện dâng lời con thiết tha nguyện dâng. Khi ban mai hay chiều tàn lời dâng Chúa vẫn vọng ngân. Và nay cuộc đời con nguyện dâng Chúa như lòng son. Đâu cao sang chỉ mọn hèn phận con nhỏ bé như không.</vt:lpstr>
      <vt:lpstr>2/ Con muốn dâng lên Ngài chén rượu tinh khiết sạch trong. Là rượu nồng tình yêu như tấm chân tình thủy chung. Đây hy sinh cuộc sống tha thiết dâng trọn tuổi mộng. Cho đau thương dần qua và cho cay đắng xóa nhòa. Xin Chúa cho muôn nhà an vui sống trong thái hòa.</vt:lpstr>
      <vt:lpstr>3/ Con muốn dâng lên Ngài áng trầm thơm ngát tỏa lan. Là hương nồng dịu êm ngất ngây cõi lòng bình an. Ôi linh thiêng nhiệm thánh Thiên Chúa muôn đời sáng danh. Xin dâng lên tòa cao trầm hương ngát bay dạt dào. Như khói hương thiên đàng bay trong nắng mai huy hoàng.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664</cp:revision>
  <dcterms:created xsi:type="dcterms:W3CDTF">2021-12-01T03:00:51Z</dcterms:created>
  <dcterms:modified xsi:type="dcterms:W3CDTF">2021-12-11T11:26:30Z</dcterms:modified>
</cp:coreProperties>
</file>