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NÂNG HỒN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Duy </a:t>
            </a:r>
            <a:r>
              <a:rPr lang="vi-VN" sz="4000" b="1" smtClean="0">
                <a:solidFill>
                  <a:schemeClr val="bg1"/>
                </a:solidFill>
                <a:latin typeface="Times New Roman" pitchFamily="18" charset="0"/>
                <a:cs typeface="Times New Roman" pitchFamily="18" charset="0"/>
              </a:rPr>
              <a:t>Tân</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 Nhập </a:t>
            </a:r>
            <a:r>
              <a:rPr lang="vi-VN" sz="4000" b="1">
                <a:solidFill>
                  <a:schemeClr val="bg1"/>
                </a:solidFill>
                <a:latin typeface="Times New Roman" pitchFamily="18" charset="0"/>
                <a:cs typeface="Times New Roman" pitchFamily="18" charset="0"/>
              </a:rPr>
              <a:t>Lễ </a:t>
            </a:r>
            <a:r>
              <a:rPr lang="vi-VN" sz="4000" b="1" smtClean="0">
                <a:solidFill>
                  <a:schemeClr val="bg1"/>
                </a:solidFill>
                <a:latin typeface="Times New Roman" pitchFamily="18" charset="0"/>
                <a:cs typeface="Times New Roman" pitchFamily="18" charset="0"/>
              </a:rPr>
              <a:t>TV </a:t>
            </a:r>
            <a:r>
              <a:rPr lang="vi-VN" sz="4000" b="1">
                <a:solidFill>
                  <a:schemeClr val="bg1"/>
                </a:solidFill>
                <a:latin typeface="Times New Roman" pitchFamily="18" charset="0"/>
                <a:cs typeface="Times New Roman" pitchFamily="18" charset="0"/>
              </a:rPr>
              <a:t>24 / CN I Mùa Vọng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nâng hồn lên tới Chúa, Chúa ơi Con luôn tin cậy vào Chúa, Chúa ơi! Xin đừng để con tủi hổ xin đừng để con thất vọng, xin đừng để quân thù chê cười nhạo báng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Vì tất cả những ai tin cậy ở nơi Chúa, vững tâm đợi chờ sẽ không bao giờ bị thất vọng.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Vì tất cả chúng con tin vào Lời Chúa hứa, sẽ ban cứu độ, Chúa Con xuống trần giải phóng dân.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Vì tất cả chúng con mong chờ ngày Chúa đến Chúa ơi xá tội, Chúa ban xuống đời Vị Cứu Tinh.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126</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NÂNG HỒN LÊN Duy Tân Ca Nhập Lễ TV 24 / CN I Mùa Vọng</vt:lpstr>
      <vt:lpstr>ĐK. Con nâng hồn lên tới Chúa, Chúa ơi Con luôn tin cậy vào Chúa, Chúa ơi! Xin đừng để con tủi hổ xin đừng để con thất vọng, xin đừng để quân thù chê cười nhạo báng con.</vt:lpstr>
      <vt:lpstr>1. Vì tất cả những ai tin cậy ở nơi Chúa, vững tâm đợi chờ sẽ không bao giờ bị thất vọng.</vt:lpstr>
      <vt:lpstr>2. Vì tất cả chúng con tin vào Lời Chúa hứa, sẽ ban cứu độ, Chúa Con xuống trần giải phóng dân.</vt:lpstr>
      <vt:lpstr>3. Vì tất cả chúng con mong chờ ngày Chúa đến Chúa ơi xá tội, Chúa ban xuống đời Vị Cứu Tinh.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cp:revision>
  <dcterms:created xsi:type="dcterms:W3CDTF">2021-12-01T03:00:51Z</dcterms:created>
  <dcterms:modified xsi:type="dcterms:W3CDTF">2021-12-03T03:24:38Z</dcterms:modified>
</cp:coreProperties>
</file>