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NÂNG TÂM HỒN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Xuân Thảo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nâng tâm hồn lên, nâng tâm hồn lên tới Chúa. Muôn lạy Chúa con tin tưởng nơi Ngài, xin Ngài đừng để con tủi nhục, đừng để quân thù đắc chí nhạo cười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Phàm ai trông cậy Chúa, ai trông cậy nơi Chúa, không tủi hổ bao giờ, không tủi hổ bao giờ.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đường nẻo Ngài xin dạy cho con biết, lối đi của Ngài xin chỉ bảo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TotalTime>
  <Words>99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NÂNG TÂM HỒN LÊN Lm. Xuân Thảo</vt:lpstr>
      <vt:lpstr>ĐK. Con nâng tâm hồn lên, nâng tâm hồn lên tới Chúa. Muôn lạy Chúa con tin tưởng nơi Ngài, xin Ngài đừng để con tủi nhục, đừng để quân thù đắc chí nhạo cười con.</vt:lpstr>
      <vt:lpstr>1. Phàm ai trông cậy Chúa, ai trông cậy nơi Chúa, không tủi hổ bao giờ, không tủi hổ bao giờ.</vt:lpstr>
      <vt:lpstr>2. Lạy Chúa, đường nẻo Ngài xin dạy cho con biết, lối đi của Ngài xin chỉ bảo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360</cp:revision>
  <dcterms:created xsi:type="dcterms:W3CDTF">2021-12-01T03:00:51Z</dcterms:created>
  <dcterms:modified xsi:type="dcterms:W3CDTF">2021-12-09T23:52:35Z</dcterms:modified>
</cp:coreProperties>
</file>