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SẼ CA MỪNG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Nhập lễ CN 3 Mùa Vọng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38,2-3 Mt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1,21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ĐK1. Lạy Chúa! Con sẽ ca mừng tình thương Thiên Chúa đến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ĐK2. Lạy Chúa! Con sẽ ca mừng tình thương Thiên Chúa đến muôn đời.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sẽ ca mừng tình thương Thiên Chúa đến muôn năm. Qua mọi thế hệ, miệng con loan truyền việc Chúa trung kiên.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đã ban truyền tình thương Thiên Chúa vững muôn năm. Trên tầng mây trời. Tình thương của Người bền vững thiên thu.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Đây Nữ Trinh Đồng sẽ thụ thai chính Đấng Thiên Sai. Chính với Con Ngài, Thiên Chúa chính Người sẽ ở cùng ta.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123</Words>
  <Application>Microsoft Office PowerPoint</Application>
  <PresentationFormat>On-screen Show (16:9)</PresentationFormat>
  <Paragraphs>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 SẼ CA MỪNG Lm Tri Văn Vinh Nhập lễ CN 3 Mùa Vọng TV 38,2-3 Mt 1,21</vt:lpstr>
      <vt:lpstr>ĐK1. Lạy Chúa! Con sẽ ca mừng tình thương Thiên Chúa đến muôn năm.</vt:lpstr>
      <vt:lpstr>ĐK2. Lạy Chúa! Con sẽ ca mừng tình thương Thiên Chúa đến muôn đời.</vt:lpstr>
      <vt:lpstr>1. Con sẽ ca mừng tình thương Thiên Chúa đến muôn năm. Qua mọi thế hệ, miệng con loan truyền việc Chúa trung kiên.</vt:lpstr>
      <vt:lpstr>2. Chúa đã ban truyền tình thương Thiên Chúa vững muôn năm. Trên tầng mây trời. Tình thương của Người bền vững thiên thu.</vt:lpstr>
      <vt:lpstr>3. Đây Nữ Trinh Đồng sẽ thụ thai chính Đấng Thiên Sai. Chính với Con Ngài, Thiên Chúa chính Người sẽ ở cùng ta.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152</cp:revision>
  <dcterms:created xsi:type="dcterms:W3CDTF">2021-12-01T03:00:51Z</dcterms:created>
  <dcterms:modified xsi:type="dcterms:W3CDTF">2021-12-03T04:05:16Z</dcterms:modified>
</cp:coreProperties>
</file>