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CON SẼ DÂNG CHÉN CỨU ĐỘ</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Nguyên Kha</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sẽ dâng chén cứu độ, và con sẽ kêu cầu Danh Chúa. Xin cho lời kinh thơm ngát như hương trầm, xin cho đời con nên lễ dâng tinh tuyền. Này con dâng lên hy tế, cảm tạ hồng ân Chúa ban.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Như giọt nước biến tan trong rượu nho, xin cho con hiệp nhất trong Ngài. Như bánh thơm bởi muôn hạt lúa miến, xin cho Giáo Hội hiệp nhất vững </a:t>
            </a:r>
            <a:r>
              <a:rPr lang="vi-VN" sz="4800" b="1">
                <a:solidFill>
                  <a:schemeClr val="bg1"/>
                </a:solidFill>
                <a:latin typeface="Times New Roman" pitchFamily="18" charset="0"/>
                <a:cs typeface="Times New Roman" pitchFamily="18" charset="0"/>
              </a:rPr>
              <a:t>bền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rửa con hết vết nhơ tội khiên, cho tim con không vướng bụi trần. Xin dắt con đi trên đường công chính, xin thương nâng dậy khi chúng con lỗi lầm.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2230</TotalTime>
  <Words>135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SẼ DÂNG CHÉN CỨU ĐỘ Nguyên Kha</vt:lpstr>
      <vt:lpstr>ĐK. Con sẽ dâng chén cứu độ, và con sẽ kêu cầu Danh Chúa. Xin cho lời kinh thơm ngát như hương trầm, xin cho đời con nên lễ dâng tinh tuyền. Này con dâng lên hy tế, cảm tạ hồng ân Chúa ban.</vt:lpstr>
      <vt:lpstr>1. Như giọt nước biến tan trong rượu nho, xin cho con hiệp nhất trong Ngài. Như bánh thơm bởi muôn hạt lúa miến, xin cho Giáo Hội hiệp nhất vững bền.</vt:lpstr>
      <vt:lpstr>2. Xin rửa con hết vết nhơ tội khiên, cho tim con không vướng bụi trần. Xin dắt con đi trên đường công chính, xin thương nâng dậy khi chúng con lỗi lầm.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858</cp:revision>
  <dcterms:created xsi:type="dcterms:W3CDTF">2021-12-01T03:00:51Z</dcterms:created>
  <dcterms:modified xsi:type="dcterms:W3CDTF">2021-12-14T10:13:25Z</dcterms:modified>
</cp:coreProperties>
</file>