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SẼ HÂN HOAN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Tác giả: 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Con sẽ hân hoan tiến vào cung thánh, tới gần Chúa Trời tuổi thanh xuân reo vang khúc nhạc êm ái, vương ánh sáng nơi nơi. Gần bàn thờ Chúa tâm hồn con thảnh thơi trong nguồn vui thánh ân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Ôi nói sao được niềm vui khi lên đền thánh Chúa Trời. Gia-Liêm đây thôi dừng chân lại, đến nơi rồi hồn ta 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Ôi thánh đô đầy quang vinh, vang vang lời chúc thái bình. Giavê đây, chính nguồn hoan lạc, hãy vui mừng hồn ta 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TotalTime>
  <Words>113</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SẼ HÂN HOAN Tác giả: Lm. Kim Long</vt:lpstr>
      <vt:lpstr>ÐK: Con sẽ hân hoan tiến vào cung thánh, tới gần Chúa Trời tuổi thanh xuân reo vang khúc nhạc êm ái, vương ánh sáng nơi nơi. Gần bàn thờ Chúa tâm hồn con thảnh thơi trong nguồn vui thánh ân muôn đời.</vt:lpstr>
      <vt:lpstr>1. Ôi nói sao được niềm vui khi lên đền thánh Chúa Trời. Gia-Liêm đây thôi dừng chân lại, đến nơi rồi hồn ta ơi.</vt:lpstr>
      <vt:lpstr>2. Ôi thánh đô đầy quang vinh, vang vang lời chúc thái bình. Giavê đây, chính nguồn hoan lạc, hãy vui mừng hồn ta ơi.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215</cp:revision>
  <dcterms:created xsi:type="dcterms:W3CDTF">2021-12-01T03:00:51Z</dcterms:created>
  <dcterms:modified xsi:type="dcterms:W3CDTF">2021-12-03T10:21:58Z</dcterms:modified>
</cp:coreProperties>
</file>